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notesSlides/notesSlide7.xml" ContentType="application/vnd.openxmlformats-officedocument.presentationml.notesSlide+xml"/>
  <Override PartName="/ppt/ink/ink7.xml" ContentType="application/inkml+xml"/>
  <Override PartName="/ppt/notesSlides/notesSlide8.xml" ContentType="application/vnd.openxmlformats-officedocument.presentationml.notesSlide+xml"/>
  <Override PartName="/ppt/ink/ink8.xml" ContentType="application/inkml+xml"/>
  <Override PartName="/ppt/notesSlides/notesSlide9.xml" ContentType="application/vnd.openxmlformats-officedocument.presentationml.notesSlide+xml"/>
  <Override PartName="/ppt/ink/ink9.xml" ContentType="application/inkml+xml"/>
  <Override PartName="/ppt/notesSlides/notesSlide10.xml" ContentType="application/vnd.openxmlformats-officedocument.presentationml.notesSlide+xml"/>
  <Override PartName="/ppt/ink/ink10.xml" ContentType="application/inkml+xml"/>
  <Override PartName="/ppt/notesSlides/notesSlide11.xml" ContentType="application/vnd.openxmlformats-officedocument.presentationml.notesSlide+xml"/>
  <Override PartName="/ppt/ink/ink11.xml" ContentType="application/inkml+xml"/>
  <Override PartName="/ppt/notesSlides/notesSlide12.xml" ContentType="application/vnd.openxmlformats-officedocument.presentationml.notesSlide+xml"/>
  <Override PartName="/ppt/ink/ink12.xml" ContentType="application/inkml+xml"/>
  <Override PartName="/ppt/notesSlides/notesSlide13.xml" ContentType="application/vnd.openxmlformats-officedocument.presentationml.notesSlide+xml"/>
  <Override PartName="/ppt/ink/ink13.xml" ContentType="application/inkml+xml"/>
  <Override PartName="/ppt/notesSlides/notesSlide14.xml" ContentType="application/vnd.openxmlformats-officedocument.presentationml.notesSlide+xml"/>
  <Override PartName="/ppt/ink/ink14.xml" ContentType="application/inkml+xml"/>
  <Override PartName="/ppt/notesSlides/notesSlide15.xml" ContentType="application/vnd.openxmlformats-officedocument.presentationml.notesSlide+xml"/>
  <Override PartName="/ppt/ink/ink15.xml" ContentType="application/inkml+xml"/>
  <Override PartName="/ppt/notesSlides/notesSlide16.xml" ContentType="application/vnd.openxmlformats-officedocument.presentationml.notesSlide+xml"/>
  <Override PartName="/ppt/ink/ink16.xml" ContentType="application/inkml+xml"/>
  <Override PartName="/ppt/notesSlides/notesSlide17.xml" ContentType="application/vnd.openxmlformats-officedocument.presentationml.notesSlide+xml"/>
  <Override PartName="/ppt/ink/ink17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8.xml" ContentType="application/inkml+xml"/>
  <Override PartName="/ppt/notesSlides/notesSlide20.xml" ContentType="application/vnd.openxmlformats-officedocument.presentationml.notesSlide+xml"/>
  <Override PartName="/ppt/ink/ink19.xml" ContentType="application/inkml+xml"/>
  <Override PartName="/ppt/notesSlides/notesSlide21.xml" ContentType="application/vnd.openxmlformats-officedocument.presentationml.notesSlide+xml"/>
  <Override PartName="/ppt/ink/ink20.xml" ContentType="application/inkml+xml"/>
  <Override PartName="/ppt/notesSlides/notesSlide22.xml" ContentType="application/vnd.openxmlformats-officedocument.presentationml.notesSlide+xml"/>
  <Override PartName="/ppt/ink/ink21.xml" ContentType="application/inkml+xml"/>
  <Override PartName="/ppt/notesSlides/notesSlide23.xml" ContentType="application/vnd.openxmlformats-officedocument.presentationml.notesSlide+xml"/>
  <Override PartName="/ppt/ink/ink22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311" r:id="rId3"/>
    <p:sldId id="307" r:id="rId4"/>
    <p:sldId id="292" r:id="rId5"/>
    <p:sldId id="277" r:id="rId6"/>
    <p:sldId id="294" r:id="rId7"/>
    <p:sldId id="293" r:id="rId8"/>
    <p:sldId id="296" r:id="rId9"/>
    <p:sldId id="295" r:id="rId10"/>
    <p:sldId id="279" r:id="rId11"/>
    <p:sldId id="297" r:id="rId12"/>
    <p:sldId id="280" r:id="rId13"/>
    <p:sldId id="281" r:id="rId14"/>
    <p:sldId id="282" r:id="rId15"/>
    <p:sldId id="283" r:id="rId16"/>
    <p:sldId id="299" r:id="rId17"/>
    <p:sldId id="284" r:id="rId18"/>
    <p:sldId id="309" r:id="rId19"/>
    <p:sldId id="285" r:id="rId20"/>
    <p:sldId id="286" r:id="rId21"/>
    <p:sldId id="308" r:id="rId22"/>
    <p:sldId id="287" r:id="rId23"/>
    <p:sldId id="288" r:id="rId24"/>
    <p:sldId id="310" r:id="rId25"/>
    <p:sldId id="289" r:id="rId26"/>
    <p:sldId id="290" r:id="rId27"/>
    <p:sldId id="291" r:id="rId28"/>
    <p:sldId id="300" r:id="rId29"/>
    <p:sldId id="301" r:id="rId30"/>
    <p:sldId id="302" r:id="rId31"/>
    <p:sldId id="303" r:id="rId32"/>
    <p:sldId id="304" r:id="rId33"/>
    <p:sldId id="305" r:id="rId34"/>
    <p:sldId id="306" r:id="rId35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BEB"/>
    <a:srgbClr val="339966"/>
    <a:srgbClr val="CCFFFF"/>
    <a:srgbClr val="EAEAEA"/>
    <a:srgbClr val="DDDDDD"/>
    <a:srgbClr val="F6F2F2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D15D35-3DF7-4087-8CB9-B8C43726E9F6}" v="2" dt="2022-02-03T21:54:31.3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99" autoAdjust="0"/>
    <p:restoredTop sz="94660"/>
  </p:normalViewPr>
  <p:slideViewPr>
    <p:cSldViewPr>
      <p:cViewPr varScale="1">
        <p:scale>
          <a:sx n="114" d="100"/>
          <a:sy n="114" d="100"/>
        </p:scale>
        <p:origin x="412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798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6.xml"/><Relationship Id="rId2" Type="http://schemas.openxmlformats.org/officeDocument/2006/relationships/slide" Target="slides/slide15.xml"/><Relationship Id="rId1" Type="http://schemas.openxmlformats.org/officeDocument/2006/relationships/slide" Target="slides/slide13.xml"/><Relationship Id="rId6" Type="http://schemas.openxmlformats.org/officeDocument/2006/relationships/slide" Target="slides/slide31.xml"/><Relationship Id="rId5" Type="http://schemas.openxmlformats.org/officeDocument/2006/relationships/slide" Target="slides/slide22.xml"/><Relationship Id="rId4" Type="http://schemas.openxmlformats.org/officeDocument/2006/relationships/slide" Target="slides/slide2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y Kimura" userId="1f8de30a7436d95e" providerId="LiveId" clId="{3DD15D35-3DF7-4087-8CB9-B8C43726E9F6}"/>
    <pc:docChg chg="custSel addSld modSld modNotesMaster modHandout">
      <pc:chgData name="Gary Kimura" userId="1f8de30a7436d95e" providerId="LiveId" clId="{3DD15D35-3DF7-4087-8CB9-B8C43726E9F6}" dt="2022-02-03T22:14:53.607" v="1246" actId="6549"/>
      <pc:docMkLst>
        <pc:docMk/>
      </pc:docMkLst>
      <pc:sldChg chg="modSp mod modNotes">
        <pc:chgData name="Gary Kimura" userId="1f8de30a7436d95e" providerId="LiveId" clId="{3DD15D35-3DF7-4087-8CB9-B8C43726E9F6}" dt="2022-02-03T21:54:31.349" v="23"/>
        <pc:sldMkLst>
          <pc:docMk/>
          <pc:sldMk cId="0" sldId="257"/>
        </pc:sldMkLst>
        <pc:spChg chg="mod">
          <ac:chgData name="Gary Kimura" userId="1f8de30a7436d95e" providerId="LiveId" clId="{3DD15D35-3DF7-4087-8CB9-B8C43726E9F6}" dt="2022-02-03T03:32:05.200" v="1" actId="20577"/>
          <ac:spMkLst>
            <pc:docMk/>
            <pc:sldMk cId="0" sldId="257"/>
            <ac:spMk id="3074" creationId="{00000000-0000-0000-0000-000000000000}"/>
          </ac:spMkLst>
        </pc:spChg>
        <pc:spChg chg="mod">
          <ac:chgData name="Gary Kimura" userId="1f8de30a7436d95e" providerId="LiveId" clId="{3DD15D35-3DF7-4087-8CB9-B8C43726E9F6}" dt="2022-02-03T03:32:11.670" v="7" actId="6549"/>
          <ac:spMkLst>
            <pc:docMk/>
            <pc:sldMk cId="0" sldId="257"/>
            <ac:spMk id="3075" creationId="{00000000-0000-0000-0000-000000000000}"/>
          </ac:spMkLst>
        </pc:spChg>
      </pc:sldChg>
      <pc:sldChg chg="modSp mod">
        <pc:chgData name="Gary Kimura" userId="1f8de30a7436d95e" providerId="LiveId" clId="{3DD15D35-3DF7-4087-8CB9-B8C43726E9F6}" dt="2022-02-03T03:36:43.291" v="22" actId="6549"/>
        <pc:sldMkLst>
          <pc:docMk/>
          <pc:sldMk cId="0" sldId="296"/>
        </pc:sldMkLst>
        <pc:spChg chg="mod">
          <ac:chgData name="Gary Kimura" userId="1f8de30a7436d95e" providerId="LiveId" clId="{3DD15D35-3DF7-4087-8CB9-B8C43726E9F6}" dt="2022-02-03T03:36:43.291" v="22" actId="6549"/>
          <ac:spMkLst>
            <pc:docMk/>
            <pc:sldMk cId="0" sldId="296"/>
            <ac:spMk id="206851" creationId="{00000000-0000-0000-0000-000000000000}"/>
          </ac:spMkLst>
        </pc:spChg>
      </pc:sldChg>
      <pc:sldChg chg="modNotes">
        <pc:chgData name="Gary Kimura" userId="1f8de30a7436d95e" providerId="LiveId" clId="{3DD15D35-3DF7-4087-8CB9-B8C43726E9F6}" dt="2022-02-03T21:54:31.349" v="23"/>
        <pc:sldMkLst>
          <pc:docMk/>
          <pc:sldMk cId="0" sldId="307"/>
        </pc:sldMkLst>
      </pc:sldChg>
      <pc:sldChg chg="modNotes">
        <pc:chgData name="Gary Kimura" userId="1f8de30a7436d95e" providerId="LiveId" clId="{3DD15D35-3DF7-4087-8CB9-B8C43726E9F6}" dt="2022-02-03T21:54:31.349" v="23"/>
        <pc:sldMkLst>
          <pc:docMk/>
          <pc:sldMk cId="0" sldId="308"/>
        </pc:sldMkLst>
      </pc:sldChg>
      <pc:sldChg chg="modSp new mod">
        <pc:chgData name="Gary Kimura" userId="1f8de30a7436d95e" providerId="LiveId" clId="{3DD15D35-3DF7-4087-8CB9-B8C43726E9F6}" dt="2022-02-03T22:14:53.607" v="1246" actId="6549"/>
        <pc:sldMkLst>
          <pc:docMk/>
          <pc:sldMk cId="1881321935" sldId="311"/>
        </pc:sldMkLst>
        <pc:spChg chg="mod">
          <ac:chgData name="Gary Kimura" userId="1f8de30a7436d95e" providerId="LiveId" clId="{3DD15D35-3DF7-4087-8CB9-B8C43726E9F6}" dt="2022-02-03T22:07:34.694" v="671" actId="20577"/>
          <ac:spMkLst>
            <pc:docMk/>
            <pc:sldMk cId="1881321935" sldId="311"/>
            <ac:spMk id="2" creationId="{AAD730C9-E28F-47CE-81E3-E5FBE77BA7DC}"/>
          </ac:spMkLst>
        </pc:spChg>
        <pc:spChg chg="mod">
          <ac:chgData name="Gary Kimura" userId="1f8de30a7436d95e" providerId="LiveId" clId="{3DD15D35-3DF7-4087-8CB9-B8C43726E9F6}" dt="2022-02-03T22:14:53.607" v="1246" actId="6549"/>
          <ac:spMkLst>
            <pc:docMk/>
            <pc:sldMk cId="1881321935" sldId="311"/>
            <ac:spMk id="3" creationId="{6A6429AB-ED87-4316-A1E1-98214DE4827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3" tIns="47870" rIns="95743" bIns="47870" numCol="1" anchor="t" anchorCtr="0" compatLnSpc="1">
            <a:prstTxWarp prst="textNoShape">
              <a:avLst/>
            </a:prstTxWarp>
          </a:bodyPr>
          <a:lstStyle>
            <a:lvl1pPr algn="l" defTabSz="957123">
              <a:spcBef>
                <a:spcPct val="5000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1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3" tIns="47870" rIns="95743" bIns="47870" numCol="1" anchor="t" anchorCtr="0" compatLnSpc="1">
            <a:prstTxWarp prst="textNoShape">
              <a:avLst/>
            </a:prstTxWarp>
          </a:bodyPr>
          <a:lstStyle>
            <a:lvl1pPr algn="r" defTabSz="957123">
              <a:spcBef>
                <a:spcPct val="5000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776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3" tIns="47870" rIns="95743" bIns="47870" numCol="1" anchor="b" anchorCtr="0" compatLnSpc="1">
            <a:prstTxWarp prst="textNoShape">
              <a:avLst/>
            </a:prstTxWarp>
          </a:bodyPr>
          <a:lstStyle>
            <a:lvl1pPr algn="l" defTabSz="957123">
              <a:spcBef>
                <a:spcPct val="5000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1776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3" tIns="47870" rIns="95743" bIns="47870" numCol="1" anchor="b" anchorCtr="0" compatLnSpc="1">
            <a:prstTxWarp prst="textNoShape">
              <a:avLst/>
            </a:prstTxWarp>
          </a:bodyPr>
          <a:lstStyle>
            <a:lvl1pPr algn="r" defTabSz="957123">
              <a:spcBef>
                <a:spcPct val="50000"/>
              </a:spcBef>
              <a:defRPr sz="1300">
                <a:latin typeface="Times New Roman" pitchFamily="18" charset="0"/>
              </a:defRPr>
            </a:lvl1pPr>
          </a:lstStyle>
          <a:p>
            <a:fld id="{FDFEF9E6-0666-4402-9AB4-11AD01AE1E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80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4T19:33:54.1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16307 9382 9 0,'0'-3'4'0,"0"-4"-4"16,0 7 5-16,9-3-5 15,3 0 0-15,0-2 2 16,6 0 0-16,3-1-1 16,3-2 0-16,-1 3 1 15,4-3 1-15,6 3 0 16,9 0 1-16,2-3-2 15,-11 2 1-15,32 1-1 16,7-3 0-16,11-2 0 16,13-4 0-16,20 4-1 15,3 2 1-15,9 3-2 16,9 2 1-16,2 6-1 16,10 4 1-16,9 4-1 15,-3 5 0-15,0-3 0 0,5 0 0 16,1 1 0-16,0 1 1 15,-3-4-1-15,-4 0 1 16,-2-3-1-16,-9 0 1 16,-15-3-1-16,-3 3 1 15,-18-6 0-15,-17 4 0 16,-22-4-1-16,-14 1 0 16,-13 0-3-16,-11-1 1 0,-15-2-6 15,-15 0 1-15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4T19:45:54.9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5038 5609 14 0,'-9'-8'7'0,"15"-2"-4"0,-6 10 7 15,0 0-12-15,0-6 1 16,0 6-1-16,0 0 0 15,0 0 3-15,0 0 1 16,0 3-3-16,0 2 1 16,0-2 1-16,0 2 0 15,3 3 0-15,3-5 0 16,6 2-1-16,3 3 1 0,9-3 0 16,-4 3 1-16,13 8-2 15,6-8 1-15,3-5-1 16,-7 2 1-16,13 0-1 15,6 3 1-15,5 0-2 16,4 0 1-16,14 0 0 16,-12 0 0-16,13-8 1 15,2 0 0-15,4 3-1 16,8-3 0-16,-9-3 0 16,6 3 1-16,4 0-1 15,-7 0 1-15,12 5-1 16,-14 1 0-16,5-1 1 15,6 3 0-15,3 5-1 16,1-2 0-16,-1-1 0 16,12 1 0-16,6-3 0 15,0 0 0-15,6-3 0 16,6-2 0-16,9 2 0 16,-3-2 0-16,3-3 0 0,15 0 0 15,0-6 1-15,5 1 0 16,4-11-1-16,9-2 0 15,-1 2 0-15,-5-5 1 16,6 2-1-16,8-2 1 16,-8-3-1-16,3-2 1 15,-7-6-1-15,-2-5 0 16,-9 0 0-16,0-11 1 16,-18 8 0-16,-4-2 0 0,-13-3 0 15,-10 13 1-15,-6-7 0 16,-18-1 0-16,-11-2 0 15,-13-3 1-15,-11 0-1 16,-13-6 1-16,-11 6-2 16,-12-2 1-16,-9 2-1 15,-12 2 0-15,-15 9-1 16,-14-3 1-16,-13 0-1 16,-18-5 1-16,-11 5-1 15,-15-3 0-15,-30 0 0 16,-9 9 0-16,-15-7-1 15,-21 12 1-15,-8 0-1 16,-16 4 1-16,-8 1-1 16,-16 5 0-16,1 3 0 15,-6 3 1-15,2-4-1 16,-11 9 1-16,6 0 0 16,-12 7 0-16,-6 4-1 0,-3 10 1 15,-9 2-1-15,-3 11 1 16,-6 8-2-16,9-5 1 15,-3 5 0-15,3 5 0 16,12-10 0-16,14 5 0 16,19 0-1-16,18 8 0 15,29 0 1-15,9 11 1 16,18-3-1-16,12 5 0 0,21 0 0 16,18 6 0-16,20 4 0 15,15 14 1-15,36-2-3 16,27-4 1-16,42 1-4 15,29 5 0-15</inkml:trace>
  <inkml:trace contextRef="#ctx0" brushRef="#br0" timeOffset="5105.0017">22808 9483 37 0,'-24'-56'18'0,"6"8"-16"15,16 38 18-15,-1-1-22 16,0 3 1-16,0 3-1 16,0 2 1-16,0-2 2 15,0 0 0-15,0 2-1 16,0 1 0-16,3 2 1 0,0 0 1 16,9 2-1-1,3 6 1-15,2 11-1 0,7-1 0 16,9 17-1-16,9 12 0 15,-1 22-1-15,13 10 1 16,9 9-1-16,5 23 1 16,6 13-1-16,4 14 1 15,11 15 0-15,1 14 0 16,-1 26-1-16,-3 3 1 16,-2 18-1-16,-7 14 1 0,-6 12 0 15,-5 12 1-15,-9 12-2 16,-13 19 1-1,-11 9 0-15,-18-1 1 0,-15 21 0 16,-15 3 0-16,-12 5 0 16,-17 8 0-16,-10-13 1 15,-14-14 0-15,-7 1-1 16,-2-14 1-16,0-20-1 16,8-41 1-16,-2-26-8 15,2-31 1-15,-2-33-6 16,-4-44 0-16</inkml:trace>
  <inkml:trace contextRef="#ctx0" brushRef="#br0" timeOffset="6589.3034">23350 7654 26 0,'-21'-18'13'0,"-3"36"-16"15,15-7 13-15,-9 18-10 16,-17 19 1-16,-10 18-1 15,-3 8 1-15,-8 3-2 16,-7 5 1-16,-2-6 1 16,-4-4 0-16,1-11 2 15,8-8 0-15,10-16 1 16,8-6 0-16,9-9 1 16,4-7 0-16,2-1-2 15,6-4 1-15,0-2-3 0,3 3 1 16,3-3-2-1,1-3 0-15,2 0 0 0,0-2 0 16,6 2 0-16,0-5 0 16,6 0 0-16,15-10 0 15,9-4 0-15,17-4 1 16,16-1-1-16,17 1 1 16,13 2-1-16,23 5 0 0,3 6 0 15,3 10 1-15,0 1-1 16,0 4 1-16,-12 4-1 15,-6 1 1 1,4-1 0 0,-16-1 0-16,-21 0 0 15,-14-5 0-15,-12-3 0 16,-12 3 0-16,-16-5 1 16,-14-8 0-16,-26-6 0 15,-28-10 0-15,-26-11 0 16,-21-16 0-16,-18-10 0 15,-3-11 1-15,0-5-1 16,14-2 0-16,7-14-1 16,6 2 0-16,12 12 0 15,11-4 0-15,19 11-1 16,11 3 1-16,9 8-2 0,10 3 0 16,2 10 0-1,9 8 0-15,6 5-2 0,6 19 0 16,9 13 0-16,9 18 0 15,12 19 0-15,5 35 0 16,4 33 1-16,-3 25 1 16,3 21 1-16,-1 0 0 15,4-6 1-15,0-2 0 16,-4-21 1-16,-2-16 0 16,0-24 1-16,3-16 0 15,2-27 0-15,4-25 1 16,3-35 0-16,8-32 0 0,7-51-2 15,11-44 1-15,12-40-4 16,1-7 1-16,-7-1-1 16,-2 24 0-16,-13 37-1 15,-20 26 0-15,-18 41-2 16,-30 36 0-16,-42 42-1 16,-47 38 1-16,-42 69-10 15,-48 39 1-15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4T19:46:57.8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4568 2855 4 0,'65'-16'2'0,"36"0"0"16,-65 3 2-16,6 2-4 15,11 3 0-15,7-5-1 16,8 5 1-16,7 0 0 15,2 0 0-15,1 3 0 16,2 2 1-16,0-2-1 16,10 5 1-16,2-5-1 15,3 5 1-15,3-3 0 0,13 3 0 16,5-8-1-16,-6 8 0 16,6 0 0-16,6 0 1 15,0-8 0-15,3 3 1 16,3 2 0-16,6 3 0 15,-3-5 0-15,6 5 0 16,6 0 0-16,-3 5 0 16,-4 3-1-16,10 0 0 15,-6 3-1-15,0-1 1 16,6-2-2-16,-3 0 1 0,6 0-1 16,11 0 1-1,-5-5 0-15,3-1 0 0,9-4 0 16,-4 2 1-16,7 0 0 15,-3-3 1-15,5-5 0 16,13 3 1-16,2-6 0 16,13 6 1-16,-1-8-1 15,10 2 0-15,-4 3-2 16,3 0 1-16,-8 8-1 16,2 0 0-16,-8 8-7 15,2 13 1-15,-14-10-3 16,-25-27 1-16</inkml:trace>
  <inkml:trace contextRef="#ctx0" brushRef="#br0" timeOffset="538.8783">13664 2746 19 0,'98'-45'9'0,"185"11"-7"0,-170 26 9 15,63-3-11 1,47-2 0-16,42 13 0 0,33 0 0 15,35 3-1-15,30 7 1 16,21 9-5-16,15 10 0 16</inkml:trace>
  <inkml:trace contextRef="#ctx0" brushRef="#br0" timeOffset="10927.5327">16429 5786 9 0,'30'-5'4'0,"9"-5"-2"16,-21 7 4-16,8 3-7 15,13 0 1-15,9 0-1 16,8 3 0-16,13-3 2 15,20 0 0-15,12 0-1 16,18-6 1-16,24 1 1 16,21-11 0-16,9 0 0 15,17 3 1-15,18 0-1 16,13-8 1-16,17-6 0 0,12 3 1 16,0 3-2-16,6 0 0 15,-15 2 0-15,-9 1 0 16,-12 7-1-16,-14 3 0 15,-28 6-5-15,-14 2 0 16,-33 5-3-16,-27-8 1 16</inkml:trace>
  <inkml:trace contextRef="#ctx0" brushRef="#br0" timeOffset="11543.6829">4136 6667 27 0,'9'-21'13'0,"74"-2"-13"15,-32 23 14-15,35-6-16 16,45-2 1-16,54 0-12 16,47-2 0-16</inkml:trace>
  <inkml:trace contextRef="#ctx0" brushRef="#br0" timeOffset="16679.0541">11464 7501 14 0,'-8'-8'7'0,"5"0"-8"0,3 8 7 16,0 0-7-16,0 0 1 0,0 0 0 15,-3 3 0-15,3-3 1 16,-3 2 1-16,3 1-1 16,0-3 1-16,0 3 0 15,0-1 1-15,3 4-1 16,3-4 1-16,2-2-2 15,7 8 1-15,6-8-1 16,6-2 1-16,6 2-2 16,8 0 1-16,10-11-1 15,9 3 0-15,8 0 0 16,12 0 0-16,10 0 0 16,2-2 0-16,9-1 0 15,6 0 1-15,12 3-1 16,-3-2 1-16,9 2 0 15,6 3 1-15,3-1-1 16,9 1 0-16,6 2-1 16,-6-2 1-16,6-5 0 15,-3 4 0-15,-6-2-1 16,5-5 1-16,-2 5-1 0,0-5 1 16,-12-6 0-16,3 1 1 15,-15 10-2-15,-6-3 1 16,-15 3 0-16,-11 3 0 15,-16-3-1-15,-11 6 0 16,-10-1-1-16,-11 6 1 16,-6-3 0-16,-9 0 1 15,-10 2-1-15,-5 1 0 16,-9 2 1-16,-6-2 0 16,-2 2 0-16,-7 0 0 0,-12 1-2 15,-6-1 1-15,-12 0 1 16,-17-2 0-16,-10 0-2 15,-20 2 1-15,-3-5 0 16,-18-3 0-16,-9 3 0 16,-3-10 0-16,-9-1-1 15,3 3 1-15,-6 0 0 16,-9 0 1-16,-3 3-2 16,-5 5 1-16,-7-3 0 15,-3 3 1-15,-3 0 0 16,4 6 0-16,-7 7-1 15,6-3 0-15,10 9 0 16,5 2 0-16,21-2-1 16,12-1 1-16,11-2-1 15,13 0 1-15,21 0-1 16,11 2 1-16,13-5 0 16,11-2 0-16,15 0 0 15,24-9 1-15,27-4 0 0,35-4 0 16,36-7 1-16,42 0 0 15,24 0 0-15,21-1 0 16,29 7-5-16,9 7 0 16,24 10-7-16,-6-7 0 15</inkml:trace>
  <inkml:trace contextRef="#ctx0" brushRef="#br0" timeOffset="17970.2539">15858 7337 9 0,'-24'-3'4'0,"3"9"-4"0,18-6 4 15,0 0-5-15,0 2 0 0,3 1 2 16,0-3 0-16,6 0 1 15,3-3 0-15,3 3 1 16,9 3 1-16,9-3-1 16,11 0 1-16,16 0-2 15,14 0 1-15,22 2-3 16,5 4 1-16,21-6-1 16,12 2 0-1,143-12 0 1,-21 2 1-16,-9-8 0 15,-3-3 1-15,-9 1-1 16,3 2 1-16,-17-2 0 16,-1 4 0-16,-24 6 0 15,-17 0 1-15,-18 1-2 16,-12 1 0-16,-30 4-1 16,-12 4 0-16,-12 4 0 15,-12-4 0-15,-17 3 0 0,-15 6 0 16,-13 2 0-16,-11 3 0 15,-18-3 0-15,-18-5 0 16,-21-2 0-16,-29-6 0 16,-27 0 1-16,-16-8 0 15,-17 5-1-15,-18-2 0 16,-26-3 0-16,-7 0 0 16,-11 3 0-16,-7 5 0 15,-5 0-1-15,-10 13 1 0,-8-3 0 16,-3 12 0-1,-146 20 0 1,71-8 1-16,72-2-1 16,47-3 1-16,48-5-1 15,48-3 0-15,44-2-7 16,51-3 1-16,53-11-2 16,18-34 0-16</inkml:trace>
  <inkml:trace contextRef="#ctx0" brushRef="#br0" timeOffset="21798.8351">13968 7496 9 0,'3'-14'4'0,"-3"20"-7"16,0-4 5-16,0 9-4 16,-9-6 0-16</inkml:trace>
  <inkml:trace contextRef="#ctx0" brushRef="#br0" timeOffset="23120.0282">14015 7517 17 0,'-20'-19'8'0,"8"27"-15"0,12-2 8 15,3-1-5-15,-6 3 0 16</inkml:trace>
  <inkml:trace contextRef="#ctx0" brushRef="#br0" timeOffset="23450.9782">18010 7382 25 0,'3'-8'12'0,"33"42"-42"16,-27-20 25-16</inkml:trace>
  <inkml:trace contextRef="#ctx0" brushRef="#br0" timeOffset="26558.299">7765 10930 17 0,'-24'-24'8'0,"0"3"-11"0,21 16 8 0,-6-3-11 15,-9 2 0-15,-3-4-1 16,-5-6 1-16,-13-3 20 31,0 33-14-31,-8-86 3 16,-40 17 1-16,-2-1 3 15,-6 1 1-15,-12 2-1 16,-1 5 0-16,-11 6-5 16,-12 2 1-16,-20 3-4 15,-10 5 1-15,-18 6-3 16,-17 5 0-16,-13 7 1 16,-17-4 0-16,-18 13 0 15,0 5 1-15,-9 5 1 16,3 16 0-16,-18 3 2 15,0 5 0-15,0 13 0 16,6 19 0-16,12 11-1 0,12 15 0 16,3 3-1-16,24 21 0 15,8 5-1-15,10 1 1 16,20 7-1-16,21 8 1 16,24-7-1-16,12 4 1 15,21 9-2-15,24 0 1 16,20-14-1-16,30 0 1 15,15-7-1-15,30-4 1 16,21-12 0-16,29-6 0 0,33 1 1 16,27-7 1-16,36-4-1 15,32-8 0-15,28-14 0 16,43-12 0-16,22-14 0 16,24-14 0-16,11-12-2 15,18-16 1-15,15-16 0 16,-8-11 1-16,14-16 0 15,-9-10 1-15,9-3 0 16,-3-18 0-16,-12-9 1 16,-14-17 0-16,-13 4 0 15,-23-21 0-15,-19-10 0 16,-23 0 1-16,-30-11 0 16,-29-11 0-16,-33 9 0 15,-34-8 1-15,-28 4 0 16,-43 4 0-16,-38-1-1 15,-39 14 0-15,-54 8-3 16,-59 15 0-16,-56 17-4 16,-72 17 1-16,-54 25-8 15,-56 29 1-15</inkml:trace>
  <inkml:trace contextRef="#ctx0" brushRef="#br0" timeOffset="217075.1984">4422 14795 14 0,'-18'-15'7'0,"-6"1"-6"0,15 12 8 0,-3-1-9 16,-5 0 1-16,-1 1 0 16,0-1 1-16,3 1-2 15,3-1 1-15,-3 0 0 16,6 6 1-16,0 0-1 16,3 2 0-16,3-3 0 15,3 4 0-15,3 4-1 16,3-2 1-16,6 0 0 15,9 0 1-15,-3 3 0 16,6-1 1-16,3-2-1 16,5-2 0-16,1-4 0 15,18-2 0-15,-1 0-1 16,4-2 1-16,8-4-1 16,1-2 0-16,2 0-1 0,1-2 1 15,2 4-1-15,1 6 1 16,5 3-2-16,-2 0 1 15,-10 5 0-15,1-3 0 16,2 0 0-16,1-2 0 16,-7 0 0-16,4-1 0 15,2 6 1-15,-5-5 0 16,-4-3 0-16,1-3 0 16,2 3 0-16,4 3 0 0,2-1-1 15,4 1 1-15,-1 2-1 16,-5 1 1-16,5-1-1 15,-5 0 0-15,2 3-1 16,7 0 1-16,-4 0 0 16,0 0 1-16,-8-3-2 15,0 1 1-15,5-1 0 16,-5-2 0-16,8-1 0 16,-3 6 1-16,1-3-2 15,-4-2 1-15,4 2 0 16,2 1 1-16,4-1-1 15,-1 0 1-15,1 3-1 16,-1-5 0-16,-2-1 0 16,2 4 0-16,6-6 0 15,-5-3 1-15,-1 6 0 16,-2-3 0-16,-1-3-1 0,1 0 1 16,5 3-1-16,-2 0 1 15,-4 0-1-15,0 0 1 16,1 0-1-16,-4-2 0 15,4-1 0-15,-4-2 0 16,-2 2 0-16,-1-2 1 16,4 0-1-16,2-1 1 15,-8 1-1-15,2 0 1 16,1-3-1-16,-1 8 1 16,1-3 0-16,-1 1 0 15,4-1-1-15,-4-5 0 0,-5-3 0 16,2-2 1-16,4-3 0 15,2 0 0 1,-2 1 0-16,2-1 1 0,4 0 0 16,-10 5 0-16,4 1-1 15,5 2 0-15,1 0 0 16,-7 2 0-16,4 1 0 16,2 0 0-16,-11 2-1 15,-1 3 1-15,1 0 0 16,3 3 0-16,-4 0 0 15,-2 2 1-15,-1 3-1 16,-2 0 1-16,-1 2-2 16,-5 1 1-16,-3-3-11 15,-4-8 0-15,1-16-4 16,-27-32 0-16</inkml:trace>
  <inkml:trace contextRef="#ctx0" brushRef="#br0" timeOffset="233737.5935">4309 16563 1 0,'-12'-8'0'0,"3"-3"3"0,9 9 0 0,0-1-3 15,-6 0 1-15,3-2 1 16,-6 0 0-16,3 0-1 16,0-1 0-16,0 4 1 15,0 2 1-15,3 0-1 16,3 2 0-16,0 1-2 16,3 2 1-16,6 1-1 15,6-1 1-15,3 0-1 16,6 0 1-16,3-2 0 15,-1 0 1-15,10-1-1 16,9 1 1-16,5 2 0 16,4 3 0-16,11-3-1 15,1-2 0-15,2 0 0 16,7-3 1-16,2 0-1 0,6-3 1 16,-2 0-1-16,2-2 1 15,7-3-1-15,2 3 1 16,0 5-1-16,0 0 0 15,1 0 0-15,8 3 0 16,-9 2-1-16,9 3 0 16,-5-3 0-16,-1-2 1 15,6 2-1-15,-6 0 0 16,6-2 0-16,-8 0 0 0,2-1 1 16,3 4 0-16,-3-4 0 15,10 6 0-15,-10-3 0 16,9 1 1-16,-3 4-2 15,9 4 1-15,-8 1-1 16,2-1 1-16,0-4-1 16,3 1 1-16,-6-6-1 15,3-2 1-15,7-1-1 16,-1-2 1-16,0 0-1 16,-6 0 1-16,3-2-1 15,-3-1 0-15,1 6 0 16,-7-3 1-16,0-3-1 15,9 0 0-15,-6 3 0 16,1 0 1-16,-7 0-2 16,12-7 1-16,-3-1 0 15,-6 0 0-15,1 0 0 16,-1 0 1-16,3 0-1 0,-6 3 0 16,-2-1 0-16,-1 4 1 15,-6 2-1-15,-2 2 1 16,-1-2-1-16,-6 3 0 15,-5 0 0-15,-4 2 1 16,-5-2 0-16,-7-3 1 16,-8 2 0-16,-4-2 0 15,-2-2 0-15,0 2 1 16,-3-3-2-16,-4 3 0 16,4-3-11-16,-3 3 1 0,-16-13-3 15,-14-27 1-15</inkml:trace>
  <inkml:trace contextRef="#ctx0" brushRef="#br0" timeOffset="246034.1983">2085 15007 21 0,'-38'13'10'0,"29"-26"-11"0,6 8 10 15,3 2-11-15,-6-5 0 16,6 0 0-16,6 3 1 15,-3-3 3-15,3 3 0 16,12-3-1-16,-1 0 0 16,19-8 2-16,27-5 0 15,29-11 1-15,18-8 0 16,24-7-1-16,12-1 1 16,12-10-1-16,8-3 0 15,-23-5-1-15,0-3 1 0,-15 3-2 16,-18 3 1-16,-18 10-6 15,-17 0 0-15,-25 8-5 16,-32 0 1-16</inkml:trace>
  <inkml:trace contextRef="#ctx0" brushRef="#br0" timeOffset="246936.0129">2710 17100 29 0,'-53'13'14'0,"29"-10"-13"0,24-6 15 0,0-5-19 15,0-8 1-15,9-13 0 16,15 3 0-16,11-14 2 16,22-10 1-16,11-14-2 15,19-2 0-15,20-3 1 16,9 6 0-16,9-3-1 15,-6-3 1-15,0 13-4 16,-12 4 1-16,-23 1-3 16,-7 4 1-16,-14 4-2 15,-13 9 1-15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4T19:47:34.9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1648 12885 6 0,'-15'0'3'0,"6"-5"-4"0,3 2 3 16,3-2-1-16,3 2 0 15,-9-2 1-15,3 2 1 16,0 3-3-16,3 0 1 0,-6 0 1 15,3 6 1-15,3-4-1 16,-3 9 0-16,6-1-1 16,6 1 1-16,3 0-1 15,0-3 1-15,6-3-1 16,12-2 0-16,6-1 0 16,11-2 0-16,13 3 0 15,11 5 1-15,1 0-2 16,20-3 0-16,3 0 0 15,13-2 1-15,2 2 0 16,12-5 1-16,12 0-1 16,0-8 1-16,9 0-1 15,2 3 1-15,4-3-1 16,3-5 0-16,3 2-1 16,-18 3 1-16,0 3 0 15,-6 0 0-15,-3-1-1 16,-6 4 1-16,-15 2 0 0,0 0 0 15,-11-3-1-15,-10 1 1 16,-18-1-1-16,-5 0 1 16,-10 3 0-16,-14 0 1 15,0 0-1-15,-12 0 1 16,-9 0-2-16,-9 0 1 16,-6 0 0-16,-6 3 1 15,-9-3-1-15,-9-3 0 16,-12-2-1-16,-5 2 1 15,-4-2 0-15,-12 0 0 16,-2-1 0-16,-10 1 0 0,-14 0-1 16,-9-3 1-16,-7 0 0 15,-5-3 0-15,-6 3 0 16,-12 3 0-16,-3 0-1 16,-12 5 1-16,-15 3-1 15,-8 4 0-15,-13 4 0 16,-9 2 1-16,-2 6-2 15,-7-1 1-15,7 3-1 16,14 1 1-16,18-4 0 16,18-2 0-16,9 0 0 15,18 5 0-15,21-5 0 16,12-3 0-16,11 3 0 16,15-5 0-16,4-1 0 15,14-2 0-15,12-3-1 16,12 1 0-16,6-4 0 15,15-2 0-15,18 3 0 16,23-3 0-16,22-5 0 16,26-1 0-16,30 1 1 0,21-5 0 15,23-9 0-15,7-5 1 16,11 0-1-16,10-2 0 16,-4-3 1-16,-6-3 0 15,4 0 0-15,-24 6 1 16,-19 2-1-16,-20 0 1 15,-21 3-1-15,-6 11 0 16,-29-1-8-16,-10 3 1 0,-38 5-5 16,-15-34 1-16</inkml:trace>
  <inkml:trace contextRef="#ctx0" brushRef="#br0" timeOffset="12761.675">19061 6649 21 0,'-27'0'10'0,"12"-3"-3"16,12 3 10-16,3 0-18 0,-3-2 1 16,6-1 0-16,-3 3 1 15,9-8-1 1,3 0 1-16,6-5-1 0,6 0 1 16,5-1 1-16,4 1 0 15,-3 0 0-15,-3 8 0 16,-4 2-1-16,-5 6 1 15,-3 10 0-15,-6 0 0 16,-6 11-1-16,-3 8 0 0,-6 5 0 16,-6 8 1-1,0-3-1-15,0 0 1 0,3-5-1 16,3-2 1-16,1-11 0 16,5-1 0-16,0-4-1 15,5-6 1-15,4-5-1 16,6-10 0-16,6-6-3 15,12-11 0-15,15-10-4 16,5-3 1-16,4-2-5 16,2-1 1-16,-8 6-2 15,-13 3 0-15</inkml:trace>
  <inkml:trace contextRef="#ctx0" brushRef="#br0" timeOffset="13092.6733">19748 6339 36 0,'-9'32'18'0,"18"5"-24"0,-3-26 38 15,3 7-32-15,3 9 0 0,0 5-1 16,6-3 1-16,0 0-2 16,-6 2 1-16,-3 1-2 15,-4 0 1-15,-5-8-6 16,-3-6 0-16,3-2-1 15,-2-8 0-15</inkml:trace>
  <inkml:trace contextRef="#ctx0" brushRef="#br0" timeOffset="13526.9662">20230 6030 28 0,'18'-16'14'0,"18"24"-20"0,-30-5 27 16,-9 7-23-16,-6 14 0 15,-6 2 0-15,-15 11 0 16,-11 6 4-16,-4 4 0 16,-5 6-1-16,2-8 0 15,3-5 2-15,7 2 0 16,2-10 0-16,3-3 0 0,3-2-1 16,9-1 1-16,7-5-2 15,5-2 1-15,9-6-2 16,12 0 1-16,14-2 0 15,19-1 0-15,20-10 0 16,10-5 1-16,20-8-2 16,9-3 1-16,-2 8-5 15,-13 0 0-15,-18 11-6 16,-17 7 0-16</inkml:trace>
  <inkml:trace contextRef="#ctx0" brushRef="#br0" timeOffset="15074.7202">19144 8612 28 0,'-12'5'14'0,"27"17"-12"0,-12-12 15 0,3 19-14 16,0 14 0-16,-3 12 2 16,-3 14 0-16,-3 16-6 15,3 5 0-15,-3 0 4 16,0-8 1-16,-3-6-3 16,-3-4 1-16,0-11-5 15,0-6 0-15,3-12-8 16,-3-9 1-16</inkml:trace>
  <inkml:trace contextRef="#ctx0" brushRef="#br0" timeOffset="15598.3815">18846 8662 27 0,'-3'-5'13'0,"-3"21"-13"16,3-8 15-16,0 13-14 15,-5 8 1-15,-10 19 3 16,-9 5 1-16,0 10-6 15,6 1 0-15,3 2 3 16,6-11 1-16,7-4-1 16,5-9 0-16,5-5-2 15,4-8 1-15,9-13-2 16,6-8 1-16,6-11-1 0,9-12 0 16,8-12-4-16,7-2 1 15,2-5-2-15,10-3 1 16,-10 5-4-16,4 0 0 15,-1 0-2-15,-5-2 0 16</inkml:trace>
  <inkml:trace contextRef="#ctx0" brushRef="#br0" timeOffset="15898.7659">19686 8506 34 0,'-15'3'17'16,"21"-6"-25"-1,0 9 34-15,0 12-25 0,-3 6 1 0,0 21 0 16,0 13 1-16,0 14-4 15,0 12 0-15,3 1 1 16,2-3 1-16,-2-5-5 16,-3-6 1-16,3-10-6 15,-3-8 1-15,3-16-2 16,0-19 1-16</inkml:trace>
  <inkml:trace contextRef="#ctx0" brushRef="#br0" timeOffset="16306.0588">20123 8199 34 0,'0'0'17'0,"0"35"-32"0,-6-22 35 15,-3 16-22-15,-5 8 1 0,-7 6 2 16,-6 12 0 0,-18 27 2-1,10-5 1-15,2-19 0 16,6-8 0-16,3-7 0 16,3-4 0-16,6-7-2 15,4-5 1-15,2-6-3 16,3-3 0-16,9-2 0 15,9-3 1-15,14-5 0 16,13 0 0-16,12-8 0 16,5 3 1-16,1 0 0 15,2-1 0-15,-2 3-3 16,-4 3 0-16,-5 0-7 16,-6 6 0-16,-21 1-4 15,-13-7 0-15</inkml:trace>
  <inkml:trace contextRef="#ctx0" brushRef="#br0" timeOffset="17400.4264">19129 11009 39 0,'-21'0'19'0,"30"-16"-21"0,0 6 19 16,12-6-19-16,6-5 0 15,3-3-2-15,5 5 1 16,4 4 4-16,0-1 0 15,-4 8-2-15,-5 5 0 0,-12 11 2 16,-6 13 1-16,-9 11 0 16,-9 13 1-16,-6 3 0 15,-6 15 1-15,-3-5 0 16,0 8 0-16,7-2-2 16,2 2 1-16,3-2-2 15,3-6 1-15,3 0-1 16,6 0 1-16,9-13-3 15,12-10 1-15,11-6-2 16,13-21 1-16,20-16-5 16,1-21 1-16,14-11-7 15,3-16 1-15,-2-5-1 16,-7-5 0-16</inkml:trace>
  <inkml:trace contextRef="#ctx0" brushRef="#br0" timeOffset="17642.344">20227 10766 22 0,'-5'-3'11'0,"2"9"-10"0,3 1 21 16,-3 7-20-16,0-1 1 15,3 11 3-15,0 10 0 31,0 69-8-31,0-7 1 16,3-6 0-16,0-3 1 16,2-5-6-16,1-11 1 0,-3-10-5 15,-3-16 1-15</inkml:trace>
  <inkml:trace contextRef="#ctx0" brushRef="#br0" timeOffset="18000.8151">20739 10602 41 0,'-17'13'20'0,"14"32"-34"15,0-29 41-15,-6 10-33 16,-3 9 1-16,-12 12 1 15,-9 6 0 1,-8 8 9-16,-7 0 0 0,-3 3-3 16,1-1 1-16,5-13 2 15,9-2 1-15,10-6-2 0,8 1 0 16,12-1-2-16,12-8 0 16,15-7-2-16,11-6 1 15,10-5-1-15,12-3 0 16,2 0 0-16,13-7 0 15,2-4-3-15,-3-2 1 16,-2-2-9-16,-7-4 0 16,-8 4-1-16,-15 4 0 0</inkml:trace>
  <inkml:trace contextRef="#ctx0" brushRef="#br0" timeOffset="18751.2584">19721 13203 38 0,'-17'5'19'0,"26"27"-26"0,-4-19 39 16,1 8-33-16,0 19 1 16,0 10 1-16,-3 14 0 15,-3 15 0-15,0 11 1 16,-3 3-1-16,0-1 0 15,-6-2-1-15,-2-8 0 16,-1-10-5-16,0-12 0 16,0-12-7-16,3-19 1 0</inkml:trace>
  <inkml:trace contextRef="#ctx0" brushRef="#br0" timeOffset="19128.0652">19230 13343 28 0,'-3'3'14'0,"21"18"-11"0,-12-5 19 15,0 10-19-15,0 6 0 32,12 29 1-32,6 0 1 15,3-9-7-15,2-9 0 16,4-9 3-16,3-7 1 15,-1-11-4-15,1-11 0 16,3-10-7-16,3-11 0 16,-4-8-1-16,-5-8 0 15</inkml:trace>
  <inkml:trace contextRef="#ctx0" brushRef="#br0" timeOffset="19414.836">20305 13182 29 0,'-9'5'14'0,"18"21"-16"16,0-5 27-16,-3 9-23 15,3 20 1-15,3 13 2 16,-1 9 0-16,4 10-6 16,0 10 0-16,0-4 2 15,-3 4 1-15,-6-15-5 16,-6-6 0-16,-3-12-8 0,-3-12 1 16</inkml:trace>
  <inkml:trace contextRef="#ctx0" brushRef="#br0" timeOffset="19791.7461">20698 12933 36 0,'-21'16'18'0,"18"18"-35"0,0-29 29 0,-3 14-14 16,-9 10 0-16,-9 5 4 15,-2 11 1-15,-7 11 0 16,-6 2 0-16,0 3 1 16,1 3 0-16,2 2 1 15,6-13 1-15,9-3-4 16,9 0 1-16,12-5-2 15,15-5 0-15,15-8 0 16,15-11 0-16,11-8 1 16,22-8 0-16,11-7-2 15,12-6 1-15,-6-6-3 16,-2 1 0-16,-13 5-9 0,-11 0 0 16</inkml:trace>
  <inkml:trace contextRef="#ctx0" brushRef="#br0" timeOffset="32308.2733">1014 4657 16 0,'-30'-35'8'0,"18"25"-7"16,9 10 9-16,3 5-12 15,0 8 0-15,3 8-1 16,3 11 0-16,12 16 4 15,6 26 0-15,8 0-1 16,1 0 0-16,3-5 2 16,-3-8 0-16,-1-8 1 15,-5-8 1-15,-3-8 2 16,-15-14 1-16,0-1-1 0,-15-20 0 16,-3-4 0-16,-9-12 0 31,-32-36-2-31,8-6 1 15,6-4-4-15,3-9 1 16,7 3-2-16,2-3 0 16,15-3-1-16,0 1 0 15,9 2-1-15,9 3 1 16,0 8-1-16,15 8 0 16,2 2 0-16,7 8 1 15,9 11-2-15,8 8 1 0,10 5 1 16,-6 8 0-16,2 14 0 15,1 1 1-15,-7 9-2 16,-5 5 0-16,-12 3 3 16,-16 8 0-16,-19 2-1 15,-22 3 0-15,-18 3-1 16,-18 3 0-16,-11-4-2 16,0-10 0-16,5-5-5 15,10-5 0-15</inkml:trace>
  <inkml:trace contextRef="#ctx0" brushRef="#br0" timeOffset="32773.8238">2219 4511 8 0,'-6'13'4'0,"9"16"-1"0,0-13 0 16,0 0-2-16,3 13 0 0,-6-5 3 15,0 5 1-15,0 6-6 16,0-1 1-16,0-2 2 16,-12-8 1-16,0-6 3 15,-5-2 0-15,-1-13 0 16,-6-6 0-16,-9-16 1 16,-3 1 0-1,7-11-1-15,2-11 1 0,9-2-5 16,9-11 1-16,12 5-3 15,12-2 0-15,0 2-2 16,6 3 1-16,-4 14-1 16,4 4 1-16,-3 6-5 15,6 5 1-15,3 8-5 16,6 8 0-16</inkml:trace>
  <inkml:trace contextRef="#ctx0" brushRef="#br0" timeOffset="33794.8342">2844 4199 9 0,'-9'-5'4'0,"15"-17"1"0,-12 20-3 16,3 2-2-16,-3 0 0 16,1 0-1-16,2 2 1 15,-6 4 0-15,0-6 0 16,-3 2 1-16,3 4 0 16,-3-4 1-16,6 4 0 15,3-6 0-15,-6 2 1 16,3 1 0-16,0 5 0 0,-3 0 0 15,0 2 0-15,0-2-2 16,0 6 1-16,1-9 0 16,-1-3 0-16,3 1-1 15,3 2 0-15,3-2 0 16,0-3 0 0,0 0 1-16,0 0 0 0,0-5 0 15,0 5 0-15,-6-6-1 16,3 6 1-16,-3-2-1 15,3 4 1-15,-9-2-1 16,3 3 0-16,6 0-1 16,-6-3 1-16,9 2-1 15,-6-4 0-15,3 2 0 16,3 0 0-16,0 2 0 16,0-2 0-16,0 3-1 15,0 0 1-15,0-3 0 16,0 2 0-16,3 4-1 15,3 4 1-15,-6 6 0 0,9 5 0 16,-3 0 0-16,6 1 1 16,6 4-2-16,3 1 1 15,5-4 1-15,-2-4 0 16,6-1 0-16,9-10 0 16,2-2 0-16,1-17 0 15,-9 0 0-15,-4-4 1 16,1-7 0-16,-12-7 0 15,-9 5 0-15,-3-13 0 16,-9-2-1-16,0-4 1 16,-12 4-1-16,3 2 0 0,-9 2-1 15,1 9 1 1,-4 13-6-16,-9 13 1 0,-3 21-8 16,-5 3 1-16</inkml:trace>
  <inkml:trace contextRef="#ctx0" brushRef="#br0" timeOffset="34471.9628">2136 4612 13 0,'-9'-3'6'0,"-24"19"-3"15,24-3-1-15,-12 6 0 16,1 7 0-16,-4 3 2 15,0 8 0-15,12-5-6 16,-3-6 1-16,6 1 4 16,0-9 0-16,3-12 0 0,3-6 1 15,3-16 0-15,9 0 0 16,0-21 0-16,9-5 1 16,-9-11-2-16,0-3 1 15,-3 3-3-15,-3 8 1 16,3 8-10-16,-12 13 0 15,3 6-1-15,-3-1 0 16</inkml:trace>
  <inkml:trace contextRef="#ctx0" brushRef="#br0" timeOffset="34980.0336">3728 3932 11 0,'-20'-11'5'0,"-13"-5"-1"0,24 14 3 16,-12-1-5-16,0 3 1 0,-3-5 2 16,-2 10 1-1,-13-2-7-15,-6 7 0 0,1 14 4 16,-10 8 1-16,-5 10-1 16,5 8 0-16,3-2-1 15,13 2 0-15,14 3-1 16,18 0 0-16,18-8-3 15,15-3 1-15,14-5-7 16,19-15 1-16</inkml:trace>
  <inkml:trace contextRef="#ctx0" brushRef="#br0" timeOffset="35373.843">3842 4114 16 0,'-6'-10'8'0,"23"18"-6"0,-8-8 7 16,6 2-9-16,9-2 1 16,-6-2-1-16,9-4 1 15,2-4-2-15,7-6 1 16,0-13 1-16,3 0 0 15,-10-11 0-15,1 3 1 16,3 3 1-16,-12-1 1 16,0 1-2-16,-4 5 1 15,-8 10 0-15,-9 6 0 0,-6 10-3 16,-12 6 1-16,-5 13 0 16,-16 13 0-1,-26 50 0 1,17-7 1-16,12-4-1 15,18-12 0-15,12-6-4 16,12-7 0-16,15-6-6 16,9-14 1-16</inkml:trace>
  <inkml:trace contextRef="#ctx0" brushRef="#br0" timeOffset="35716.2358">5229 3426 21 0,'-21'-8'10'0,"0"22"-12"0,15-12 13 16,-3 6-11-16,-6 5 1 16,-6 9-1-16,-3 9 1 15,-2-2-2-15,-4 1 0 16,9-4 1-16,-6 0 1 31,-11 14-1-31,5-8 1 16,6 0 0-16,0 2 0 0,6-5 0 15,1-2 0 1,2-1 0-16,3-5 0 0,6 6-1 16,-6-3 0-16,3 2 0 15,0 0 0-15,0 4-4 16,-3-4 1-16,-2-2-3 15,-1-3 1-15</inkml:trace>
  <inkml:trace contextRef="#ctx0" brushRef="#br0" timeOffset="36002.5936">5785 3299 22 0,'57'-45'11'0,"-36"27"-15"15,-21 20 20-15,-6 12-17 16,-18 2 1-16,-18 5 1 0,-8 5 0 16,-4 9-1-1,3-6 0-15,7 10 0 0,11-2 0 16,12 3 0-16,15-5 1 16,18-12 0-16,15 6 0 15,9-5 0-15,5-3 0 16,-2 6 1-16,-9-1 0 15,-15 1 1-15,-21-1 1 16,-21 14-6-16,-45 8 1 16,-26 15-6-16,-33 9 1 15</inkml:trace>
  <inkml:trace contextRef="#ctx0" brushRef="#br0" timeOffset="38825.2036">2112 5445 11 0,'0'-77'5'0,"3"62"-5"0,-3 9 5 0,0 1-5 16,0 5 1-16,0 0 0 15,6 3 0-15,0 12 1 16,-3 9 0-16,3 13 1 16,-6 14 1-16,0 1 0 15,0 7 0-15,3 4 1 16,3 6 0-16,3 2-2 16,3-4 0-16,0-4-3 15,0-15 0-15,-4-6-7 16,1-8 1-16</inkml:trace>
  <inkml:trace contextRef="#ctx0" brushRef="#br0" timeOffset="39949.9427">1984 5450 11 0,'-21'-34'5'0,"27"10"-1"0,-3 16-2 15,12 0-3-15,12 0 0 16,6 0 0-16,14-10 0 16,22-1 2-16,14-4 0 15,9 1 0-15,21-4 0 16,27-8 1-16,9-9 0 15,15-10 0-15,9-10 1 0,8-11-1 16,4 5 1-16,-1-5 0 16,7-3 0-16,-31-18 0 15,1 2 1-15,-12 14-1 16,-15 2 0-16,-21 8 1 16,-15 9 0-16,-8-7-2 15,-13 20 1-15,-6 2-2 16,-5 8 0-16,-10 16-2 15,-2 7 0-15,0 17-1 16,-1 13 1-16,-5 5 0 16,-10 13 0-16,1 3 0 15,6 14 0-15,5 18 1 16,4-1 0-16,-3 6 1 16,8 0 0-16,-2 3 0 15,-4-8 0-15,-2 8-1 16,-6-3 1-16,5-8 0 15,-2-5 1-15,2 2-2 16,-5-15 1-16,-6-11-1 0,-4-3 1 16,-5-2 0-16,-6-5 1 15,-9-4-1-15,-6-1 1 16,-12-4 0-16,-24 3 1 16,-18-2-1-16,-23-1 1 15,-27 3-2-15,-30 11 1 16,-36 5-2-16,-44 11 1 15,-25 5-1-15,-32 5 1 0,-26 16-1 16,-1 16 0-16,-6 0 0 16,15 5 0-16,16-18 0 15,40 0 1-15,31-16-4 16,29-11 0-16,42-16-6 16,30-7 0-16,26-11-2 15,31-19 0-15</inkml:trace>
  <inkml:trace contextRef="#ctx0" brushRef="#br0" timeOffset="47864.6254">3943 5022 7 0,'3'-19'3'0,"-12"3"-4"0,9 11 4 16,0 2-4-16,-3 6 1 16,0-3 0-16,0 0 0 0,-3 5 0 15,0 9 1-15,-6-1 0 16,0 3 0-16,-9 2 2 15,0 9 0-15,1 2 0 16,-1-3 0-16,6 9 0 16,6 4 0-16,6 9-1 15,3 0 1-15,18-1-2 16,0-4 0-16,8-6-1 16,4-6 1-16,6-9 0 15,9-9 0-15,8-8 0 16,7-13 0-16,8-10 0 15,-8-12 1-15,-7-7-1 16,-8-8 0-16,-9 3 0 16,-10 0 0-16,-8-1 0 15,-18 9 0-15,-21 8-1 16,-11 7 1-16,-25 14-1 16,-8 13 1-16,-7 8-1 15,-8 2 0-15,0 17-1 16,8-6 1-16,19 5-2 0,5 3 1 15,24-3-5-15,15-4 0 16,18-7-1-16,21-7 1 16</inkml:trace>
  <inkml:trace contextRef="#ctx0" brushRef="#br0" timeOffset="48164.5528">4574 4755 11 0,'0'-16'5'0,"21"26"2"16,-10-2 7-16,-2 16-13 15,6 8 0-15,-3 26 0 16,3 8 0-16,-6 11-1 16,0 5 0-16,0 5 1 15,6 0 1-15,9-18-2 16,2-13 0-16,-2-19-5 0,6-16 0 16</inkml:trace>
  <inkml:trace contextRef="#ctx0" brushRef="#br0" timeOffset="48448.2476">4958 4437 19 0,'-21'19'9'0,"-15"73"-9"0,21-63 12 0,-12 6-12 15,-2 7 0-15,8 0-1 16,6 1 0-16,12 10 1 16,6-8 1-16,12 0 1 15,3-11 0-15,6-10 0 16,17-3 0-16,13-13 2 16,17-5 1-16,13-3-4 15,-25 0 0-15,13 5-8 16,-10 0 1-16</inkml:trace>
  <inkml:trace contextRef="#ctx0" brushRef="#br0" timeOffset="48936.4338">4014 5196 22 0,'-30'-10'11'0,"1"-33"-11"15,26 33 13-15,-6-1-14 16,-3-7 0-16,3-1-5 16,6-7 0-16,15-3 4 15,18-3 0-15</inkml:trace>
  <inkml:trace contextRef="#ctx0" brushRef="#br0" timeOffset="53432.4492">8166 3530 19 0,'-8'39'9'0,"19"46"-7"16,-8-51 9-16,3 3-11 16,6 16 0-16,3-13 1 0,3 2 0 15,0-2 0-15,-6-11 0 16,-3-13 1-16,-6-13 0 15,-6-14 1-15,-12-18 1 16,-3-3-1-16,0-13 1 16,-6-16-2-16,3-5 1 15,10-8-2-15,11 11 1 16,5-4-2-16,13-1 0 0,9 1-2 16,12 7 1-16,3 7-1 15,5 2 0-15,4 20 0 16,-4 7 1-16,-2 11-1 15,-9 13 1-15,-7 5 0 16,-8 11 0-16,-6 2 1 16,-18 9 1-16,-12-1-1 15,-11 1 0-15,-7-6 0 16,-15 5 0-16,-2 3-1 16,-4 1 0-16,12-1-6 15,7-6 0-15</inkml:trace>
  <inkml:trace contextRef="#ctx0" brushRef="#br0" timeOffset="53763.204">8836 3723 20 0,'24'37'10'0,"12"-19"-6"0,-27-18 13 0,0 0-16 15,-1-8 0 1,1-5 0-16,-6-3 1 0,-3-18-1 16,-3-9 0-16,0-2 2 15,9-2 0-15,6-3-2 16,12-1 1-16,3 4-1 15,3 10 1-15,-1 0-4 16,4 10 1-16,0 9-4 16,0 12 1-16,-7 12-5 15,-5 2 1-15</inkml:trace>
  <inkml:trace contextRef="#ctx0" brushRef="#br0" timeOffset="54123.0589">9571 3138 24 0,'-9'-13'12'0,"6"5"-15"16,3 8 18-16,-3 13-15 0,1 6 0 15,-7 4 0 1,-6 12 0-16,-9 2 1 0,-6 0 1 15,3 5 1-15,1 6 1 16,5-1-2-16,9-2 1 16,12-5 0-16,15-6 1 15,9-18-2-15,5-13 0 16,13-14-1-16,12-12 0 16,2-7 0-16,1-7 0 0,-4 3 0 15,-5 0 0-15,-9 5-2 16,-10-3 1-16,-14 11-4 15,-3-1 0-15,-24 15-5 16,-6 9 0-16,-8 9-1 16,-1 5 0-16</inkml:trace>
  <inkml:trace contextRef="#ctx0" brushRef="#br0" timeOffset="54453.0252">10405 3027 23 0,'-12'-40'11'0,"-12"19"-15"0,15 21 22 16,-6 0-19-16,-3 0 1 15,-5 8-1-15,-10 8 1 16,-3 5 0-16,-3 11 0 15,-2 2 1-15,2 6 1 16,-3 5 1-16,4-13 1 16,8 5 0-16,12 2 1 15,12-2-2-15,9-2 1 16,54-6-4 0,-4-5 1-1,13-9-7-15,2-15 1 0,-2-7-5 16,-4-9 1-16</inkml:trace>
  <inkml:trace contextRef="#ctx0" brushRef="#br0" timeOffset="55248.1736">11012 2916 22 0,'-3'-32'11'0,"-6"24"-13"0,6 8 17 0,-3 0-16 16,-3 0 0-1,0 0-1-15,-6 3 1 0,-5 7 2 16,-4-2 1-16,-9 8 1 16,6 0 0-16,0 8 1 15,4-3 1 1,2 8 0-16,3-3 0 0,3 1-1 16,0 2 1-16,3-5-3 15,3 0 0-15,3-3-1 16,0-5 1-16,6-8-1 15,3-8 0-15,3-3-1 16,3-8 1-16,6 1 0 16,6-14 0-16,3 3-1 15,9-8 0-15,-7 0-1 16,1 0 1-16,-3 2 0 0,-6-2 1 16,-3 8-1-16,-9 5 1 15,-6 0-1-15,-3 8 0 16,-9 0 0-16,-3 3 1 15,-6 2-2-15,-3-5 1 16,3 6-1-16,4-1 1 16,2 3-1-16,3 0 1 15,0 0-1-15,3-5 1 16,0 10-1-16,-3 0 1 16,-3 14-1-16,-9 10 1 15,-5 16 0-15,-1 8 1 16,6-6-1-16,15-2 0 0,21-2-2 15,18-6 0-15,26-8-7 16,16-13 1-16,17-14-4 16,12-23 1-16</inkml:trace>
  <inkml:trace contextRef="#ctx0" brushRef="#br0" timeOffset="55504.0299">11828 2791 24 0,'26'-66'12'0,"-38"27"-11"16,4 39 21-16,-13 7-20 15,-18 4 1-15,-18 18 0 16,-14 0 0 0,-39 35-4-1,15-1 1-15,14-7 2 16,16 2 1-16,11-13-2 16,13 0 1-16,11-5-1 15,12 2 0-15,12-10-2 16,12-11 1-16,6 5-4 0,9-4 0 15,2-1-2-15,4-11 0 16,6-2-4-16,9-2 0 16</inkml:trace>
  <inkml:trace contextRef="#ctx0" brushRef="#br0" timeOffset="55789.9202">12670 2545 37 0,'-30'-13'18'0,"-32"32"-25"0,32-4 36 0,-9 9-29 16,-2 13 0-16,-4-5 1 15,-3 10 0-15,4-10-2 16,8-3 1-16,9 0-1 16,24-5 1-16,21-5-1 15,21-6 0-15,20 0 0 16,7 3 0-16,-1-3 1 15,-11 3 0-15,-21 0 0 16,-30-3 1-16,-33 6 0 16,-30 15 1-16,-35 6-1 15,-30 5 0-15,-27 2-8 16,-12 6 1-16,-2 3-4 16,2-14 1-16</inkml:trace>
  <inkml:trace contextRef="#ctx0" brushRef="#br0" timeOffset="56449.9087">9616 4278 18 0,'6'8'9'0,"12"-16"-10"0,-12 14 10 0,0 12-7 16,0 11 0-16,-3 24 0 15,-3 16 1-15,-6 18-4 16,0 14 0-16,6 5 2 16,12-11 0-16,9-13-4 15,2-21 0-15,1-11-2 16,12-16 0-16</inkml:trace>
  <inkml:trace contextRef="#ctx0" brushRef="#br0" timeOffset="56975.1209">9866 4125 28 0,'-33'-35'14'0,"30"17"-22"0,9 15 27 15,9 1-20-15,15-1 1 16,9-2-1-16,29-11 1 16,27-8 0-16,27-10 0 15,24-6 0-15,24-2 0 32,145-59 2-32,-44 6 0 15,-39 7 1-15,-29 14 0 16,-30 6 1-16,-25 9 0 15,-26 6 0-15,-14 1 1 0,-16 9-3 16,-12 11 1-16,-5 9-2 16,-10 17 0-16,-2 12-1 15,-1 15 1-15,-5 3-1 16,-7 15 0-16,4 14-1 16,5 16 1-16,-2 10 0 15,-4-7 0-15,-2 10 0 16,3 13 0-16,-4-5 0 15,-5-5 1-15,-6-3-1 16,-4-16 0-16,-11-5 1 16,-9-8 1-16,-12-6 0 15,-15-4 0-15,-21 2 0 16,-47 0 1-16,-42 8 0 16,-63-1 0-16,-62 12-1 15,-59-1 1-15,-45 14-3 16,-16 8 1-16,25 5-4 15,24 8 0-15,29-8-11 16,48-8 0-16</inkml:trace>
  <inkml:trace contextRef="#ctx0" brushRef="#br0" timeOffset="59542.691">10095 4302 29 0,'-65'-24'14'0,"59"8"-14"0,15 11 15 15,12-3-16-15,17-8 1 16,13 0-2-16,23 1 0 16,4-1 1-16,2-5 1 15,-9 10-2-15,-11 6 1 16,-12 5-1-16,-13 5 1 0,-14 13 0 16,-15 4 1-16,-12 7 2 15,-9 10 0-15,-8 6 2 16,2 6 0-16,3 2 0 15,3-8 0-15,6-3-1 16,9-8 1-16,9-13-2 16,9-2 1-16,12-11-3 15,8-8 0-15,13-11-5 16,11-12 0-16,13-7-4 16,-4-22 0-16</inkml:trace>
  <inkml:trace contextRef="#ctx0" brushRef="#br0" timeOffset="59758.5362">11512 3871 30 0,'-12'32'15'0,"12"39"-15"0,3-42 24 15,0 11-24-15,3 5 1 16,0-8 0-16,6-3 0 15,0 3-5-15,0-2 1 16,-3-6-3-16,-3-5 1 16,0-16-4-16,0-3 1 15</inkml:trace>
  <inkml:trace contextRef="#ctx0" brushRef="#br0" timeOffset="60067.3578">12030 3670 19 0,'-9'-19'9'0,"-15"35"-7"0,15-8 14 0,-9 5-15 16,-5 11 0-16,-16 5-1 15,-6 0 0-15,1 6-1 16,-1-1 1-16,-3 3 0 15,4 0 0-15,5-2 1 16,6-1 0-16,7-5 1 16,8-2 1-16,9-6 0 15,15-5 1-15,18-1 0 16,20-1 1-16,25-6-2 16,23 5 0-16,18-3-4 15,3 6 0-15,0 13-8 0,-26-13 0 16</inkml:trace>
  <inkml:trace contextRef="#ctx0" brushRef="#br0" timeOffset="61933.103">5086 5559 13 0,'-24'-21'6'0,"24"18"-3"16,0 3 6-16,-3 3-13 16,0 2 0-16,-6 0-4 15,0 3 1-15</inkml:trace>
  <inkml:trace contextRef="#ctx0" brushRef="#br0" timeOffset="62425.8685">11926 4448 5 0,'-36'-22'2'0,"42"44"-5"0,-3-28 2 16</inkml:trace>
  <inkml:trace contextRef="#ctx0" brushRef="#br0" timeOffset="64181.0627">14429 10729 18 0,'-6'-13'9'0,"0"23"-11"0,6-10 9 0,0 0-7 15,-3-2 0-15,0 2 0 16,0 0 0-16,0 0 1 16,-3 0 1-16,3 0 1 15,-3 0 1-15,0 2 0 16,4-2 1-16,2 3-2 16,0-1 1-16,8-2-2 15,1 0 1-15,6-2-2 16,6-1 1-16,12-2-3 15,3 0 1 1,2-6 0-16,10-5 1 0,2 0 0 16,4 0 0-16,0-2 0 15,-1 7 0-15,4 1 0 0,-4-1 1 16,-5 3-2-16,-3-5 1 16,-4 5-1-16,-2 0 1 15,-3 8-1-15,-10 0 1 16,-5-3 0-16,-12 6 0 15,-9 0 1-15,-9 2 0 16,-3 0-1-16,-11 1 1 16,-10-1 0-16,0-2 0 0,-3-6 0 15,-2 0 1 1,-16-2-2 0,9 0 0-16,7-1 0 15,8 1 1-15,6-3-2 16,12 0 0-16,9 0-2 15,12 3 1-15,15 0 0 16,3-1 0-16,6 1 0 16,5 5 0-16,4 8 0 15,-9 5 0-15,-7 6 0 16,-5 7 0-16,-12 6-6 16,-18 8 0-16,-26 5-4 15,-16-6 0-15</inkml:trace>
  <inkml:trace contextRef="#ctx0" brushRef="#br0" timeOffset="65247.4006">14581 7617 10 0,'-9'11'5'0,"6"-6"6"15,3-5-2-15,-3 0-8 16,0 0 1-16,3 0-2 16,0 3 1-16,6-3-2 15,6 0 1-15,0 0 1 16,6 0 0-16,11 0-1 15,7-3 0-15,9 3 0 16,2-2 0 0,22-1 0-1,-13 0 1-15,-11-2 0 0,-6-3 0 16,0 0 0-16,-4 0 0 16,-2 0 1-16,-6 0 0 15,-6 0-1-15,-9 3 0 16,-12 2 0-16,-6 1 1 15,-15 2 0-15,-18 0 0 16,-6-3-1-16,-8 3 0 16,-1-5 1-16,7 5 0 15,8 0-1-15,6 0 1 16,12 0-2-16,18 0 0 16,12 0-1-16,15 2 1 0,3 1-2 15,9-3 1-15,5 5 0 16,-2 1 0-16,-6 4 1 15,-9 9 0-15,-22 5-4 16,-19 18 0-16,-31 11-4 16,-23-16 1-16</inkml:trace>
  <inkml:trace contextRef="#ctx0" brushRef="#br0" timeOffset="69376.2179">1413 5564 6 0,'9'-5'3'0,"11"-11"-3"16,-5 5 3-16,0 1-4 16,12 2 0-16,6-16 2 0,2-5 1 15,13-3-2-15,15-5 1 16,17-5 0-16,12 0 1 16,18-9 1-16,15-10 0 15,9-13-2-15,21 0 0 16,21-2 0-16,17-4 1 15,18-5-1-15,22-7 1 16,5-1-2-16,3 3 1 16,-3 3-1-16,-3 8 1 15,-15-3 0-15,-11-6 1 0,-7 12-1 16,-26 1 1-16,-12 15 0 16,-25 4 0-16,-17 11 0 15,-29 8 1-15,-13 5-1 16,-17 6 0-16,-22 5-1 15,-11 10 0-15,-9 11 0 16,-18 3 0-16,-15 7-1 16,-12 1 0-16,-21 10-1 15,-11 11 1-15,-36 10-1 16,-24 11 1-16,-21 3-1 16,-39 12 1-16,-17-1 0 15,-37 9 0-15,-20 20 0 16,-32 4 0-16,-13 1 0 15,3-1 1-15,18 3 0 16,24 1 1-16,30-12-1 16,27-12 0-16,26-14 0 15,24-11 1-15,27-7-2 0,30-8 1 16,26-11-2-16,30-13 1 16,36-14-1-16,36-4 0 15,41-25-1-15,36-13 1 16,39-23 0-16,18-9 0 15,11 4 0-15,10-4 0 16,-1-2-4-16,1 0 0 16,5-3-2-16,-12-2 1 0</inkml:trace>
  <inkml:trace contextRef="#ctx0" brushRef="#br0" timeOffset="72755.0824">1859 12745 7 0,'0'0'3'0,"0"0"7"0,0 0 3 15,0 3-13-15,0-1 0 0,9 4 0 16,0-4 0-16,9 1 0 15,15-1 1-15,8-4-1 16,1-6 1 0,20-3-1-16,19 6 1 0,11-3-1 15,9-2 1-15,15-4-1 16,12 1 1-16,6 2 0 16,9-2 0-16,6 5 1 15,-6 0 0-15,0 0-1 16,9 6 1-16,-10-1 0 15,1-2 0-15,0 5-1 16,-12 2 1-16,-9 12-1 16,-3 2 0-16,-18-6-1 15,-14 9 1-15,-7-1-1 16,-14 3 1-16,-7-2 1 16,-5-3 0-16,-13-3 0 15,-8 0 0-15,0-5 0 0,-15 0 1 16,-3-3 0-1,2 1 0-15,-11-1-1 0,-9-2 0 16,-5-1-1-16,-13 1 0 16,-3 0 0-16,-18-1 1 15,-8-2-2-15,-16 0 1 16,-8-2-1-16,-13-1 1 16,-20 0 0-16,-12 3 0 15,-18 3-1-15,-15 8 0 16,-23 2-1-16,-16 5 1 0,-5 3-1 15,-7 1 1-15,16-4 0 16,5-2 0-16,16 5 1 16,-4-5 0-16,12-3 0 15,15 3 0-15,9-3 0 16,15 1 0-16,21-4-1 16,12-2 1-16,17 0-2 15,13-3 1-15,20 1-1 16,12-4 0-16,18 1 0 15,24-8 0-15,15-3 0 16,32 0 0-16,31-5 0 16,29-3 0-16,32-3 1 15,19-5 0-15,18 3 0 16,17-3 0-16,6-2 0 16,0-1 0-16,-14 4 1 15,-19 1 0-15,-11 4 0 0,-27 7 0 16,-12 9-1-16,-24 2 1 15,-27 0 1-15,-20 2 1 16,-16 4-8-16,-20 2 1 16,-27 5-8-16,-27-24 1 15</inkml:trace>
  <inkml:trace contextRef="#ctx0" brushRef="#br0" timeOffset="84299.5084">2925 10258 2 0,'6'-19'1'0,"-3"3"-2"0,-3 11 1 0,-3-3 11 31,-69 14-11-31,132-22 7 15,-75 5 1-15,3 6-11 16,0 5 0-16,0 0 6 16,3 8 1-16,-9 2-3 15,3 1 0-15,-11 2-1 16,2 6 1-16,-9 4 1 16,6 1 0-16,-2 0 0 15,8 5 1-15,-12 3 1 16,6 5 0-16,3 3-1 15,-2-1 0-15,2 4-2 16,15-6 1-16,0-3-1 16,3-2 1-16,12-6-2 15,3-7 1-15,3-9-1 16,9-4 0-16,-1-14 1 16,10-11 0-16,9-12 0 15,3-4 0-15,-1-5-1 16,1-2 1-16,-3 8 0 15,-16-1 1-15,-5 1-1 0,-18 2 1 16,-15 6-1-16,-11 10 0 16,-22 5-1-16,-6 17 1 15,-14 1-4-15,-3 9 0 16,-1 8-5-16,19 0 0 16,17-3-2-16,18-16 1 15</inkml:trace>
  <inkml:trace contextRef="#ctx0" brushRef="#br0" timeOffset="84680.6802">3249 10427 25 0,'39'-18'12'0,"89"-3"-21"0,-92 18 24 16,17-2-26-16,7 5 1 15</inkml:trace>
  <inkml:trace contextRef="#ctx0" brushRef="#br0" timeOffset="85292.5175">3728 10123 26 0,'-12'-27'13'0,"33"17"-22"0,-9 7 27 16,0 3-20-16,6 0 1 0,6 0-1 16,0 0 0-16,-1 3 3 15,-8 5 0-15,0 5-2 16,-3 3 1-16,-12 5 0 16,0 3 1-16,0 0 1 15,-9 5 1-15,3 3-1 16,0-1 1-16,3 1 0 15,9 5 0-15,3-2 0 16,9-1 0-16,-6 3-2 16,0-5 1-16,6-6-2 15,-6-2 1-15,2-13-4 16,10-9 1-16,-3-7-7 16,12-11 1-16</inkml:trace>
  <inkml:trace contextRef="#ctx0" brushRef="#br0" timeOffset="85530.6355">4431 10070 11 0,'-9'13'5'0,"12"11"-2"0,3-11 0 16,-6 6 0-16,0 5 1 15,0 7 3-15,0 9 0 0,0 0-9 16,-6 7 0-16,3-2 5 16,-3 0 0-16,3-10-6 15,3-9 0-15,0-7-3 16,3-19 0-16</inkml:trace>
  <inkml:trace contextRef="#ctx0" brushRef="#br0" timeOffset="85845.2959">4815 9747 17 0,'3'-10'8'0,"15"33"-11"15,-12-12 14-15,-12 13-15 16,-6 2 0-1,-48 51 7 1,-2 0 0-16,-1-3 1 16,7-11 0-16,11-7-1 0,12-11 0 15,9-11 2-15,19-10 0 16,10 0-3-16,13-6 0 16,24-7-1-16,18-3 0 15,11-8 0-15,6 0 1 16,10-3-3-16,-7 6 0 15,-9 2-7-15,-20 3 1 16</inkml:trace>
  <inkml:trace contextRef="#ctx0" brushRef="#br0" timeOffset="86505.8794">3666 10266 22 0,'-24'-19'11'0,"24"-7"-10"0,3 18 13 0,3-5-15 16,3-3 1-16,6 0-1 15,-3-3 1-15,3 1 1 16,2 5 0-16,4-1 0 15,6 4 1-15,-3-1-1 16,9 9 1-16,-4 10-1 16,-2 5 0-16,-6 11-1 15,-9 2 1-15,-12 11-1 16,-12 5 0-16,-15 11 0 16,-11 8 0-16,-13 11 3 15,3-6 0-15,10-8 0 16,14-10 0-16,6-6-1 15,21-8 1-15,15-12-1 16,23-12 1-16,16-10-7 16,17-16 1-16,19-8-7 15,2-2 0-15</inkml:trace>
  <inkml:trace contextRef="#ctx0" brushRef="#br0" timeOffset="91101.4022">7672 8033 18 0,'-3'-24'9'0,"-12"3"-11"16,13 15 9-16,-1-1-10 15,0 4 1-15,0 3-6 0,0 5 0 16</inkml:trace>
  <inkml:trace contextRef="#ctx0" brushRef="#br0" timeOffset="91614.0402">4068 11885 0 0,'0'-11'0'0</inkml:trace>
  <inkml:trace contextRef="#ctx0" brushRef="#br0" timeOffset="91957.3124">7961 7898 9 0,'-12'-11'4'0</inkml:trace>
  <inkml:trace contextRef="#ctx0" brushRef="#br0" timeOffset="92679.4372">7711 7861 3 0,'-15'5'1'0,"12"22"-3"0,0-20 2 15</inkml:trace>
  <inkml:trace contextRef="#ctx0" brushRef="#br0" timeOffset="93068.0419">4464 11147 13 0,'-18'-13'6'0,"15"-3"-14"15,6 10 12-15,-3 6-5 16,6-5 0-16,-3-3-1 0,0 3 0 16,-3-3 2-16,0 5 0 15,0 1-2-15,6-6 1 16</inkml:trace>
  <inkml:trace contextRef="#ctx0" brushRef="#br0" timeOffset="94537.6784">21507 10628 24 0,'12'-50'12'0,"3"53"-12"15,-9 2 12-15,3 8-12 16,3 11 0-16,3 21 1 15,3 8 1-15,-3 24-2 16,2 15 0-16,-2 1 1 16,0 10 1-16,0-5 1 15,0-5 0-15,3-9 1 0,-3-18 0 16,0-13 0-16,-3-8 1 16,-1-10 1-1,1-14 0-15,-3-13-1 0,3-16 1 16,-3-16-2-16,0-24 1 15,-3-7-2-15,0-19 0 16,3-19-2-16,0-10 0 16,0 2-2-16,3-2 1 15,-3 3-1-15,-1 12 1 16,4 9-1-16,3 15 1 0,-3 14-2 16,0 18 1-16,-3 19-1 15,-3 21 1-15,-3 24 0 16,0 23 0-16,-3 25 0 15,0 23 1-15,6 3 1 16,3-11 1-16,0-2 0 16,0-11 1-16,-3 2 0 15,0-10 0-15,-3-15 0 16,0-17 1-16,2-13-1 16,-5-24 0-16,0-20 0 15,0-20 0-15,0-34-1 16,0-34 1-16,0-11-3 15,3 11 1-15,3 13-1 16,3 19 0-16,-3 23-2 16,3 22 0-16,-3 26-2 15,0 29 1-15,0 37-14 16,3 32 1-16,-24 10-2 0,-12-7 1 16</inkml:trace>
  <inkml:trace contextRef="#ctx0" brushRef="#br0" timeOffset="99686.8611">8806 13989 7 0,'12'-19'3'0,"18"6"-1"16,-21 7 3-16,-3 1-3 16,3-3 1-16,-3 0 5 15,-3-2 0-15,-3-4-8 16,0-1 1-16,-3 1 5 15,0 1 1-15,-3 3-2 16,-6-4 0-16,-6 1-3 16,-9 0 0-16,-8 0-2 0,-1-6 1 15,-9 3 0 1,-11-5 1-16,-7 0-1 0,-11 0 1 16,-7-6 1-16,-11-4 0 15,-9-1 0-15,-18-3 1 16,-12 1-2-16,-9-3 1 15,-9 11-2-15,-9 4 1 16,-11 9-2-16,-1 13 0 16,0 8-1-16,1 5 0 15,2 6 0-15,3 7 0 16,1 14 0-16,5 0 1 16,12 7-1-16,-6 9 0 0,21 10 0 15,3 13 1-15,9 3-1 16,0 11 0-16,12 18 0 15,12-5 1-15,11 10-1 16,13 3 1-16,20 3-1 16,16-13 1-16,23 2-1 15,12-13 1-15,27 7-1 16,20-4 1-16,31-3-1 16,11-16 1-16,27 5 0 15,18-7 0-15,33-4 0 16,11-2 1-16,28-10-1 15,5-11 1-15,21-8-1 16,6-13 1-16,18-9-1 16,-9-12 0-16,3-8 0 15,-9-17 1-15,-14-12 0 16,-10-8 0-16,-12-11 1 16,-14-8 1-16,-10-14 0 0,-11-17 1 15,-3-14 0-15,-10-8 0 16,1-21-1-16,-15-3 1 15,-15 1-1-15,-27 10 0 16,-20-6-2-16,-31 9 0 16,-23 10-1-16,-36 14 1 15,-184-22-7 1,-31 26 1 0,-44 28-9-16,-29 25 1 0,-16 14-2 15,-17 0 1-15</inkml:trace>
  <inkml:trace contextRef="#ctx0" brushRef="#br0" timeOffset="105528.3413">4833 12726 21 0,'-21'-18'10'0,"0"10"-10"16,21 8 11-16,3 0-17 15,3 0 1-15,-3 3-5 16,3-1 0-16</inkml:trace>
  <inkml:trace contextRef="#ctx0" brushRef="#br0" timeOffset="105805.7482">4824 12732 5 0,'-3'5'2'0,"0"-5"3"15,3 0-1-15,6-3-4 16,-6 3 0-16,3-2 1 16,3-1 0-16,3-5 0 15,-9 8 0-15,0-5 1 16,0 5 1-16,0-5-1 16,0-1 1-16,0 1-1 0,0 5 1 15,0 0-2-15,0 0 1 16,-6-3-2-16,6 3 1 15,-3 3-1-15,3 0 1 32,-3-1-1-32,0 1 0 15,3-3 1-15,-3 0 0 16,3 0-1-16,0 0 1 16,0 0-6-16,3-3 1 15</inkml:trace>
  <inkml:trace contextRef="#ctx0" brushRef="#br0" timeOffset="109505.2023">10399 8525 13 0,'-27'-3'6'0,"-12"-7"-1"0,33 7 7 15,3 3-13-15,-3 0 1 16,4 0 0-16,2 0 1 15,2 3-1-15,7 2 0 16,9-5 0-16,6-5 1 0,6-1 1 16,12 4 0-16,11-1 0 15,4-2 0-15,14-3 0 16,4-5 1-16,8 2-1 16,9 0 1-16,6 3-2 15,10 1 1-15,-1 1-2 16,3-2 1-16,3 3-1 15,-3 0 0-15,-9-1 1 16,-5-1 1-16,-7 1-1 16,-6 1 0-16,-8 2 0 15,-4 1 1-15,-6-1 0 16,-8 0 1-16,-6 1-3 16,-4-4 1-16,-2 4-1 15,-6-1 1 1,2-5 0-1,-8 0 0-15,-6 0-1 16,-6 0 0-16,-9 3 1 0,-9-3 0 16,-9 3 0-16,-9 5 0 15,-9 0-1-15,-12 2 1 16,-14 4-1-16,-10-1 1 16,-17 3-1-16,-4 0 1 15,-14 3-1-15,-6-1 0 16,-12 3 0-16,-3 6 0 15,-3-1 0-15,-9-2 0 16,0 0 0-16,-3 0 0 0,6 3 0 16,0 2 0-16,14 3 0 15,10-1 0-15,15-2-1 16,9-5 1-16,17 0-1 16,15-5 1-16,13-3 0 15,14-3 0-15,18-2 0 16,12-6 0-16,20-5 0 15,22-5 0-15,17 0 0 16,10-6 1-16,20-2-1 16,6 10 1-16,12-7 0 15,3-1 1-15,-3 1-1 16,-9-1 0-16,-2 6 1 16,-16 2 0-16,-18 1 0 15,-17-1 1-15,-13 6-1 16,-8 0 0-16,-9-1 1 15,-9 6 0-15,-6 6-1 16,-6-4 1-16,-3 4-6 0,-9-1 0 16,-6 6-11-1,-6 2 1-15</inkml:trace>
  <inkml:trace contextRef="#ctx0" brushRef="#br0" timeOffset="112613.7775">14456 10620 8 0,'0'-8'4'0,"0"6"5"0,0-4 5 16,0 6-12-16,3-5 0 15,-3 5 1-15,0 0 1 0,0 0-5 16,0 0 0-16,6 3 2 15,6 2 1-15,9 6-1 16,8-3 0-16,10 0-1 16,18-3 0-16,8-2 0 15,10-1 0-15,5-2 1 16,-3-5 0-16,7 0 0 16,-7-3 1-16,-9 2 1 15,-14-2 0-15,-9-2 0 16,-13 5 0-16,-5 2-1 15,-9-5 0-15,-12 5-1 16,-12-2 0-16,-15 0-1 16,-11 5 1-16,-10 2-1 15,-6-4 1-15,-5 2-1 16,2-6 1-16,0 1 1 16,1-3 0-16,-1 3-1 15,10 2 0-15,8-2-1 16,9 2 1-16,12-2-2 0,12 5 0 15,18-8-4-15,9 5 0 16,11 1-5-16,16-3 0 16</inkml:trace>
  <inkml:trace contextRef="#ctx0" brushRef="#br0" timeOffset="113619.2376">12926 8281 13 0,'0'-5'6'0,"18"5"1"16,-9 0 1-16,6 3-9 15,3-3 1-15,5 0 0 16,7 0 1-16,12-5 0 16,2 2 1-16,7-8 0 15,12 1 0-15,2 2 0 16,-3 0 1-16,1 0-2 0,-6 3 1 15,-10-1-1-15,-2 4 1 16,-15-1-1-16,-7 0 0 16,-5 1 0-16,-12 7 0 15,-15-2 1-15,-12-1 1 16,-11 1-2-16,-16 0 1 16,-11 2 0-16,2 3 1 15,-6 0 0-15,1 0 0 16,5 0-2-16,4 2 0 0,8-2 0 15,4 3 0-15,11-3-1 16,6 0 0-16,15-3-1 16,12 0 1-16,18-2-1 15,15-6 1-15,14-5 1 16,16-5 0-16,2 2 0 16,7 1 0-16,-1-3 1 15,-12 2 0-15,-11 6 0 16,-12 2 1-16,-12 3-1 15,-16 5 0-15,-17 3-1 16,-11 8 0-16,-22 0-11 16,-24 13 1-16</inkml:trace>
  <inkml:trace contextRef="#ctx0" brushRef="#br0" timeOffset="117058.9187">15102 10983 8 0,'-6'-3'4'0,"6"3"-1"0,0 0 4 16,0 0-6-16,0 0 0 15,0 0 1-15,0 0 1 0,6-2-5 16,3-1 1-16,6 0 2 16,5 1 0-16,13-1-1 15,3-2 0-15,6-1-1 16,2 1 1-16,7-3 1 15,-1-2 0-15,4-1 1 16,6 0 1-16,5 1-1 16,-2 2 1-16,8 0 0 15,0 0 0-15,-2 0-2 16,2 3 1-16,4-1-2 16,-7 4 1-16,1 2-1 15,-4 0 0-15,1 2 0 16,-10 1 1-16,1 2-1 15,2 3 0-15,1 3-1 16,2 2 1-16,-11 3 0 16,-9-3 0-16,-10 1 0 15,-2-1 0-15,-6 3 0 16,-6-1 1-16,-6 4-1 0,-6-3 0 16,-3 2 0-16,-6 4 1 15,-6-4-1-15,-6 3 0 16,-6-2 0-16,-6-3 1 15,0 0-1-15,-5-1 0 16,-1 1 0-16,-9-5 1 16,-8-1-2-16,-4-2 1 15,-5 0-1-15,-7-5 1 16,-5 0 0-16,-10-1 0 0,1-2 0 16,-6 0 0-16,-4 0 0 15,1 0 1-15,0-5-1 16,5 2 1-16,4-5 1 15,9-2 0-15,8-3 0 16,12-6 0-16,13-5 0 16,17-5 1-16,18 0-2 15,12 0 1-15,9-3-2 16,20 6 0-16,4 2-4 16,15 8 0-16,8 11-5 15,7 2 1-15</inkml:trace>
  <inkml:trace contextRef="#ctx0" brushRef="#br0" timeOffset="119580.5257">3416 13285 24 0,'-18'-6'12'0,"21"14"-16"0,-6-2 13 16,0 4-8-16,0 1 0 16,-6 5 4-16,-3 10 1 15,-3 6-4-15,0 5 0 16,4 5 3-16,-4-2 0 16,6 8-1-16,3-1 0 15,3-2-7-15,3-8 0 16,3-5-8-16,3-13 1 15</inkml:trace>
  <inkml:trace contextRef="#ctx0" brushRef="#br0" timeOffset="119925.1352">3821 13060 28 0,'-39'0'14'0,"30"34"-21"16,9-15 22-16,0 7-19 16,0 11 1-16,-3 3-1 15,0 10 1-15,3 11 7 16,0 0 0-16,0-3-2 16,6-10 1-16,9-6 4 15,15-5 0-15,5-18 1 16,16-9 0-16,12-18-4 15,-4-21 1-15,-5-21-2 0,-13-8 1 16,-14-3-3-16,-15-8 0 16,-18-2-6-16,-21 10 1 15,-20 16-8-15,-28 18 1 16,-17 11-1-16,-21 1 0 16</inkml:trace>
  <inkml:trace contextRef="#ctx0" brushRef="#br0" timeOffset="122104.7416">12783 12237 11 0,'-6'-16'5'0,"-6"-5"-5"0,12 21 6 15,-3-5-7-15,-3 2 0 16,0 0 0-16,-3 3 1 15,-5 3 2-15,-4 5 1 16,-9 0 0-16,3 5 0 16,-6 8 1-16,-2 14 0 0,-4 7-1 15,0 14 1-15,3-1-3 16,1 6 1-16,5 8-1 16,6 0 0-16,9 10 0 15,9-8 0-15,6 1 0 16,9-6 1-16,12-10-1 15,6-12 1-15,2-12 0 16,10-13 0-16,6-17 1 16,-1-10 1-16,-2-13-2 15,0-13 1-15,-10-3 0 16,-5-3 0-16,-12 0-2 16,-12 6 1-16,-9 5-2 15,-12 10 0-15,-21 12-2 16,-14 14 0-16,-28 15-5 15,-14 23 1-15,-21 15-4 16,6 1 0-16</inkml:trace>
  <inkml:trace contextRef="#ctx0" brushRef="#br0" timeOffset="124369.8314">13218 12438 11 0,'0'-32'5'0,"12"19"-6"16,-9 8 6-16,0-3-6 15,0 0 0-15,-1 0-1 16,-2 0 1-16,0 0 3 16,0 0 0-16,0 0 0 0,-2 0 1 15,2 3 0-15,-3 2 0 16,0 3 1-16,-3 3 0 15,-3 2-2-15,-3 3 1 16,0 5-1-16,-3 3 0 16,0 11 0-16,3 5 1 15,0 5-1-15,0 5 1 16,0 6-1-16,4-11 1 16,5 2-2-16,6 1 1 15,5 0-1-15,7-6 0 16,0-2 1-16,3-3 1 15,0-11 0-15,-3-4 0 0,6-12 0 16,5-10 1-16,7-13 0 16,3-8 1-16,-3-5-3 15,-4-9 1-15,-5-2-2 16,-9-8 1-16,-15 6-1 16,-15-3 0-16,-15 5-1 15,-11 8 0-15,-16 2-1 16,-11 9 1-16,-10 10-5 15,1 13 1-15,9 8-7 16,5 6 1-16,21 5-3 16,22-11 1-16</inkml:trace>
  <inkml:trace contextRef="#ctx0" brushRef="#br0" timeOffset="125046.1255">13783 12263 22 0,'-9'-5'11'0,"9"0"-12"0,0 5 17 15,0 8-15-15,0 10 1 16,-3 11 5-16,0 1 0 15,0 9-7-15,-3 6 0 0,-3 3 4 16,1 5 1-16,-4 2-3 16,0-2 1-16,-6-3-7 15,3-5 0-15,3 3-5 16,3-6 1-16,6-7-3 16,12-17 1-16</inkml:trace>
  <inkml:trace contextRef="#ctx0" brushRef="#br0" timeOffset="125434.8929">14200 12279 35 0,'-21'-26'17'0,"12"31"-32"15,9-5 36-15,0 5-30 0,3 6 1 0,0 0-6 16,0 7 0-16,-3 1 33 16,9 10-19-1,-18-3-1-15,9 30 1 16,0 2 4-16,3-10 0 16,6-1 3-16,3-4 1 15,6-6-5-15,3-8 1 31,26-24-1-31,1-8 1 0,-1-15-1 16,1-11 1-16,-15-6-1 16,-12-12 0-16,-15-6-3 15,-15 3 1-15,-15 5-5 16,-24 7 1-16,-5 12-6 16,-4 5 1-16,-8 8-3 15,-4 7 1-15</inkml:trace>
  <inkml:trace contextRef="#ctx0" brushRef="#br0" timeOffset="128032.275">15224 11102 9 0,'-21'-13'4'0,"24"-6"-12"15,-3 14 5-15,3-3 3 0,0-3 0 16,0 1 15 0,12 26-15-1,-33-30 1-15,15 25 1 16,0 10 4-16,0 8 0 15,3 6 0-15,3-1 1 16,6 6-4-16,3-1 0 16,6 4-2-16,-9-6 1 15,0-8-4-15,-3-5 0 16,-3-6-5-16,-6-7 1 0</inkml:trace>
  <inkml:trace contextRef="#ctx0" brushRef="#br0" timeOffset="128499.9164">15149 11023 35 0,'-29'-27'17'0,"41"19"-28"15,0 5 32-15,14 1-28 16,13-3 0-16,9-1-3 15,8-2 1-15,1 0 14 16,2 0 1-16,10 1-7 16,8 4 0-16,6 3 4 15,1 3 0-15,-7-1 1 16,4 3 1-16,-1-2-3 16,-9 5 1-16,-8-3-1 0,-16 1 0 15,-11 4 1-15,-9 3 1 16,-6 1 0-16,-9-1 0 15,-9 5 0-15,-3-4 1 16,-3-1-1-16,0-3 0 16,3-2-2-16,6 0 0 15,3 0-1-15,3-2 1 16,5 1-2-16,4 7 0 16,-6 12 0-1,-18 6 1-15,-21-6 0 16,-29 9 1-16,-19 7-1 15,-11-2 0-15,-21-3-3 16,-3-3 1-16,-6-2-13 16,-4-11 1-16</inkml:trace>
  <inkml:trace contextRef="#ctx0" brushRef="#br0" timeOffset="165413.9818">15236 10038 12 0,'0'-2'6'0,"6"2"-7"0,-6 0 7 0,6 0-6 16,3 0 0-16,3 0 1 15,-1 0 0-15,4-3 0 16,3 0 0-16,0 1 1 16,3-4 1-16,6 1 0 15,5 0 0-15,1-3 0 16,3 0 1-16,6 0-2 16,5 0 0-16,4 0-1 15,2 3 0-15,1 2-1 16,2-2 1-16,1 0-1 0,3-3 1 15,5-3-1-15,4 1 1 16,-1 4 0-16,0 1 0 16,4-3 1-16,-7 5 0 15,1-5-2-15,2 3 1 16,4-3 0-16,-7 3 1 16,-2 2-1-16,-1 3 1 15,-5 0-3-15,-4 0 1 16,4 0 1-16,2 0 0 15,-2 3-1-15,0-3 1 0,-7-3-1 16,7 1 0 0,-1-1 0-16,-2-2 0 0,2-1 0 15,10-2 1-15,-4 6-1 16,-2-1 0-16,2 0 1 16,1 3 0-16,-4-2-1 15,1 2 1-15,5 2 0 16,-5 1 1-16,-3 2-1 15,-7 1 0-15,-2-4 0 16,-4 9 0-16,-2-3 0 16,-3-5 0-16,-6 2-1 15,-1-3 1-15,-11 1-10 16,-3 2 1-16,-9-10-2 16,-3-27 0-16</inkml:trace>
  <inkml:trace contextRef="#ctx0" brushRef="#br0" timeOffset="166723.646">16739 9954 6 0,'0'0'3'0,"3"13"0"15,-3-8 4-15,3 8-3 16,-3 3 1 0,6 35 4-16,-3-7 1 15,3-1-12-15,0-1 1 16,-3-5 7-16,0-5 1 16,0 0-3-16,-3-6 0 15,0-2-3-15,0-3 1 16,0-5-6-1,0-5 0-15,0-6-5 0,-3-2 0 16</inkml:trace>
  <inkml:trace contextRef="#ctx0" brushRef="#br0" timeOffset="167233.0367">17212 10004 15 0,'9'-16'7'0,"-3"21"-5"0,-3 1 6 16,0 4-6-16,0 14 1 0,-3 8 3 15,0 2 1 1,3 11-7-16,3 0 1 0,0-5 4 16,3-1 1-1,6 1-2-15,-3-5 1 0,0-6-5 16,-4-6 0-16,-2-4-6 15,-3-6 1-15,-6-7-5 16,-6-6 1-16</inkml:trace>
  <inkml:trace contextRef="#ctx0" brushRef="#br0" timeOffset="167608.4579">17355 9983 16 0,'3'-21'8'0,"-3"13"-11"0,6 5 9 16,0 0-8-16,3 3 0 15,0-2 0-15,0-1 0 16,-3 3 3-16,0 3 0 16,0 2-2-16,-3 6 0 15,-3 2 1-15,-3 3 0 16,-3 0 1-16,-3-1 0 15,0 4 0-15,3-6 1 16,-3 0-1-16,3-2 1 16,3 2 0-16,3-5 0 15,3 3 0-15,3-3 0 0,3 2 0 16,3 3 1-16,0 3 0 16,6 0 0-16,5 0 0 15,4 0 0-15,9 0-2 16,6-3 1-16,8 0-8 15,7 3 0-15</inkml:trace>
  <inkml:trace contextRef="#ctx0" brushRef="#br0" timeOffset="225679.3325">20427 6625 3 0,'0'-2'1'0,"24"-43"1"0,-6 26 2 16,11-2-6-16,13-8 0 15</inkml:trace>
  <inkml:trace contextRef="#ctx0" brushRef="#br0" timeOffset="226234.419">20710 8631 0 0,'15'-27'0'16</inkml:trace>
  <inkml:trace contextRef="#ctx0" brushRef="#br0" timeOffset="260043.6932">18043 10062 20 0,'-6'11'10'0,"12"-9"-14"0,0 4 11 31,0 2-11-31,-3-3 0 16,-6-3 5-1,-6 4 1-15,-6-1 2 0,-6 3 1 16,-3 0-2-16,3 3 1 16,0-6 1-16,4 0 1 15,8-10-5 1,6-8 1-16,6-1-3 15,12 1 0-15,8-3 0 16,13 0 0-16,3 6-1 16,5 7 1-16,7 6 0 15,0 13 1-15,2 7-2 16,1 4 1-16,-7 2-1 16,-2 0 1-1,-30 11 1 1,-15-8 1-16,-9-1 0 15,-15-2 1-15,-14-2 2 16,-13-3 0-16,-12-3 1 16,-8-3 0-16,8-7-3 15,1-8 1-15,-1-9-3 0,7-2 1 16,5-13-2-16,7-5 1 16,2-6-1-16,9 0 1 15,9-2 0-15,10 2 0 16,8-2 0-16,12 10 0 15,8 0-2-15,13 3 1 16,6 2-1-16,9 4 1 16,14 1-1-16,13 4 0 15,5 2-1-15,3 5 1 16,-11 3 0-16,-4 3 0 16,-8 5 1-16,-9 5 0 15,-13 3 0-15,-8 2 1 0,-9 4 2 16,-9-1 0-16,-9 0 2 15,-9-3 1-15,-9-2-1 16,-8-3 1-16,-1-5 0 16,0-2 0-16,3-9-2 15,3-2 0-15,7-3-11 16,5-11 1-16,-3-7-4 16,-6-14 1-16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4T19:51:44.2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4095 11303 8 0,'-6'-5'4'0,"6"5"-5"16,0 0 5-16,-3-6-5 15,3 6 1-15,-6 0 0 16,0 0 1-16,0 0 0 15,0 0 0-15,0 6 0 16,3-4 1-16,3 1 0 16,-6 0 1-16,3-1-1 15,3-2 0-15,9 3-1 16,-3-3 1-16,6 3-1 16,6-1 0-16,2 1-1 0,7 2 1 15,-3 3-1-15,12 0 1 16,8 3-1-16,-2-1 0 15,9 1-1-15,8-1 1 16,7 1 0-16,2 0 1 16,15 2-1-16,1-3 1 15,8 4 0-15,0-1 0 16,15 8 0-16,-2-3 0 0,8 4-1 16,0 1 1-16,9-4-1 15,0-3 0-15,3 2 0 16,9 1 1-16,3-3-1 15,3 0 1 1,95 5-1 0,-15 0 1-16,-20-2-1 15,-7-9 1-15,-8-2 0 16,2-5 0-16,-2 2-1 16,-7-5 1-16,4 0 0 15,5-3 0-15,-2-5 0 16,2 0 1-16,1-5-2 15,-1 0 1-15,7-3 0 16,8-5 0-16,4 0-1 16,2-3 0-16,0 3 0 15,-2-6 1-15,-1-2 1 0,-8 0 0 16,2 0-1-16,-8-3 1 16,-10 1 0-16,-8 7 1 15,-3-8-2-15,-1-2 1 16,-11-3-1-16,0-1 0 15,-7-6-1-15,-5-1 1 16,-12-3-1-16,-6 0 1 16,-18-5 0-16,-5 14 1 15,-13-4-1-15,-9 4 1 16,-17-1-1-16,-10 0 1 16,-11-2 0-16,-6 0 0 0,-13 2-1 15,-5-2 1-15,-6-3-1 16,-9 0 1-16,-12 2-1 15,-12 1 1-15,-14 0-1 16,-10-3 0-16,-18-3 0 16,-11-5 1-16,-18 3-2 15,-19 5 0-15,-8-3 0 16,-18 1 1-16,-8 4-2 16,-4 6 1-16,-12 3-2 15,-12 2 1-15,-2 0 0 16,-7 9 0-16,0-4 0 15,-5 6 1-15,-10 0-1 16,-5 0 1-16,-3-1 0 16,2 4 0-16,-5 5 0 15,-1-3 0-15,-2 8-1 16,0-3 1-16,-7 11-1 16,7-2 1-16,-6 7 0 0,2 3 0 15,-5 0 0-15,3 2 1 16,-4 4-1-16,7 4 0 15,0 6-1-15,2 2 1 16,1-7 0-16,3 7 0 16,-4 3-1-16,4 6 1 15,0-1 0-15,2 9 0 16,16 4-1-16,2-2 1 16,3 0-1-16,16 5 1 0,8-5 0 15,-3 3 1 1,15 5-2-16,1 3 1 0,5 4-1 15,6 4 1-15,18 5 0 16,-3-8 0-16,17 2-2 16,16 3 1-16,18 6-1 15,23 2 1-15,27 2-4 16,36 6 0-16,36 16-6 16,38-8 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4T19:52:22.0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6946 6657 21 0,'-27'-27'10'0,"33"-2"-8"0,0 6 10 15,6-9-11-15,9-24 0 16,12-5 0-16,17-5 1 16,4-21-2-16,17-24 0 15,25 0 2-15,5-6 0 31,83-60-1-31,-35 34 1 16,-21 19 0-16,-18 28 1 16,-15 22-2-16,-14 14 1 0,-19 15-5 15,-14 15 1-15,-15 15-6 16,-18 15 1-16</inkml:trace>
  <inkml:trace contextRef="#ctx0" brushRef="#br0" timeOffset="478.0172">6836 6517 21 0,'-12'13'10'0,"12"0"-8"0,0-5 13 0,0 3-13 15,3-1 0-15,0 9 1 16,0 7 0-16,0 6-5 15,3-8 1-15,6 2 3 16,12-10 0-16,14-11-4 16,31-20 1-16,26-20-6 15,36-23 0-15</inkml:trace>
  <inkml:trace contextRef="#ctx0" brushRef="#br0" timeOffset="15099.065">5872 7186 6 0,'130'-18'3'0,"61"-6"0"0,-131 13 4 0,23 1-5 16,15 2 0-16,15-6 1 15,9 1 1-15,9-3-5 16,-9 3 1-16,3-3 3 16,-3 6 0-16,-3 2-1 15,-11 2 0-15,-7 4-1 16,-9 7 0-16,-6 0-1 15,-14 9 1-15,-13-4-1 16,-5-2 0-16,-18 0-2 16,-13 0 0-16,-11 0-3 15,-15 0 0-15</inkml:trace>
  <inkml:trace contextRef="#ctx0" brushRef="#br0" timeOffset="17156.0569">15203 11306 12 0,'-12'0'6'0,"9"-3"-6"15,3 3 6-15,-3 0-8 16,3-5 1-16,-3-1-1 16,0 1 0-16,-3-8 3 0,3 2 0 15,-3 1-1-15,0 2 0 16,3 0 1-16,-3 3 0 16,3 7 0-16,-2 3 1 15,-1 11-2-15,0 6 1 16,0 15 0-16,3 13 1 15,0 8 0-15,0-2 1 16,3 7-1-16,-3-10 1 0,3 3 0 16,0-1 1-16,0-5-2 15,0 3 0-15,-3-8-1 16,-3-5 1-16,0-3 0 16,-3-8 1-16,0-8 0 15,-3-7 0-15,0-14 0 16,-3-11 1-16,-3-10-1 15,4-14 1-15,-4-2-1 16,0-8 0-16,0-5-3 16,0-3 1-16,0-2-1 15,0 4 1-15,4 4-1 16,2 4 1-16,0 1-2 16,6 8 0-16,0 7 0 15,3 3 0-15,3 9-1 16,3 4 1-16,-3 11-1 15,3 8 1-15,0 10-1 16,-3 19 0-16,0 11 1 16,6 16 0-16,0-9 0 0,3 9 1 15,3-6 0-15,-1 3 0 16,1-8 0 0,-3-6 1-16,0-7 1 0,-3-11 0 15,3-10 1-15,-3-12 0 16,-3-12 0-16,-3-13 0 15,0-17 1-15,0-4 0 16,-3-14-3-16,0-11 1 16,0-5-2-16,0 3 1 15,3 3-2-15,3 2 1 0,0 16-2 16,6 11 0-16,0 2 0 16,0 11 1-16,0 7-1 15,-3 12 0-15,0 15 0 16,0 24 1-16,0 11 0 15,0 10 0-15,-1-5 0 16,1 2 1-16,0 1 1 16,0-6 0-16,3 3 0 15,0-11 0-15,-3-7 1 16,0-9 0-16,-3-7 1 16,-3-17 1-16,-3-4-1 15,-3-17 1-15,0-7-1 16,0-17 0-16,-3-15-1 15,-6-11 0-15,1-5-2 16,2 3 1-16,6 13-3 16,0 18 0-16,3 8-1 15,0 8 1-15,3 19-1 0,6 21 0 16,3 21-1-16,6 19 1 16,2 28-8-16,4 54 1 15,-18 10-1-15,-15 0 0 16</inkml:trace>
  <inkml:trace contextRef="#ctx0" brushRef="#br0" timeOffset="19258.5479">4443 7366 12 0,'0'-42'6'0,"21"-6"-6"15,-12 37 6 1,-1-4-6 0,-2 4 1-16,3 3-2 15,0 3 1-15,0 7-1 0,3 9 1 16,0 15 1-16,6 9 1 16,-6 10-1-16,6 0 1 15,2 5 0-15,-5 0 0 16,0 1 1-16,-6-9 1 15,-3-2-2-15,0-6 0 16,-6-5 1-16,-9-10 0 16,-3-11 2-16,-6-8 0 15,-2-11-2-15,-4-10 0 16,0-6 0-16,3 1 0 16,6-3-1-16,-3-3 0 15,6 0-3-15,4 1 1 0,-1 12-2 16,6 6 0-16,-3 10 0 15,3 8 0-15,0 14 1 16,0 2 0-16,3 8 0 16,-3 6 1-16,0 7 2 15,0 14 0-15,-3-4-8 16,3 15 1-16,-6-7-3 16,-12-33 0-16</inkml:trace>
  <inkml:trace contextRef="#ctx0" brushRef="#br0" timeOffset="22202.4351">12926 7422 12 0,'-21'-11'6'0,"15"14"-12"0,6-3 7 16,-3 5-4-16,3 5 1 0</inkml:trace>
  <inkml:trace contextRef="#ctx0" brushRef="#br0" timeOffset="24318.6581">14507 10710 11 0,'-9'-23'5'0,"3"7"-3"0,6 10 5 0,0 1-6 15,-3 0 1-15,0-1 0 16,0 1 1-16,-3 0-3 16,0-3 0-16,3 3 4 15,0-1 0-15,0-2-1 16,0 3 1-16,0 2 0 15,0 1 0-15,0 2-1 16,0-3 1-16,0 3-2 16,0 0 0-16,3 3-1 15,0-1 0-15,0 4 0 0,0 2 0 16,3-3-1-16,0 3 1 16,3 0-2-16,0 2 1 15,9 4 0-15,6-1 1 16,2 0-2-16,4 3 1 15,6 0-1-15,3 5 1 16,2 0 0-16,7 0 1 16,0 3-1-16,-4 5 1 15,7 3-1-15,-3 10 1 16,-4 1 0-16,-2 2 0 0,-6-6 0 16,-4-4 0-16,-2-1 0 15,-3-2 0-15,-3-3 0 16,-3-2 0-16,0-9 0 15,-3 3 0-15,-4-8 0 16,1 1 0-16,-3-4 0 16,-3-7 1-16,0 7-1 15,0-4 1-15,-3-1-1 16,0 0 0-16,-3-2 0 16,0-3 1-16,-3-5-1 15,0-1 0-15,0-2 0 16,0-5 0-16,0 3 0 15,-3-4 1-15,-3 1-1 16,-3 0 1-16,1-3-2 16,-4-5 1-16,-3-3 0 15,0-5 0-15,-3 3-1 16,0-1 1-16,0 1 0 16,4-1 0-16,2 6 0 0,3 0 0 15,0 0-1-15,3 2 0 16,0 3 0-16,3 3 0 15,0 0 0-15,0 2 0 16,3 1-1-16,0 4 0 16,0 1 0-16,3 5 1 15,0 0-1-15,0 5 0 16,3 3 0-16,0 3 0 16,3 2 0-16,3 3 1 15,3 3-1-15,0 4 1 0,3 4-1 16,3 2 0-16,-1 5 0 15,1-7 1-15,0 2 0 16,3-3 0-16,0 1 0 16,-3-3 0-16,-3-3 0 15,-4-3 1-15,-2 1 0 16,-6-6 0-16,-6-2 0 16,-6-6 0-16,-8 5 0 15,-16-2 1-15,-9 0-1 16,-14 0 0-16,-10 3-9 15,1 7 1-15,-16-2-7 16,16-34 0-16</inkml:trace>
  <inkml:trace contextRef="#ctx0" brushRef="#br0" timeOffset="76010.4554">4508 3172 35 0,'-3'-16'17'0,"21"9"-13"0,-9 4 18 0,9-5-25 15,9 8 0-15,11-5-3 16,4 5 0-16,9-6 6 15,-1 4 1-15,4-6-5 16,14 0 1-16,7 8 2 16,14-8 0-16,-3 8 2 15,22 0 1-15,11 0 0 16,9 0 1-16,20 8-1 16,10 0 0-16,18 0-2 15,17-3 0-15,10 3 0 16,14 0 1-16,21-5-1 15,9 2 1-15,18-5 0 16,3 2 1-16,9 4-1 16,8-4 1-16,-5-2-1 0,12 0 1 15,3 6-1 1,5-12 1-16,7 4-1 0,5-11 0 16,4 2 0-16,-4 0 0 15,16-7 1-15,-4 2 0 16,-5-3-1-16,11 4 0 15,-5-1 0-15,5 0 1 16,-2-5-2-16,17-6 1 16,0-2-1-16,-12 11 0 15,4-9 0-15,2-2 1 16,-6 5 0-16,-8-2 1 16,8-1 0-16,-8 6 0 15,-10 0 0-15,-5 5 0 0,-7 0-1 16,-11 0 1-16,-6 8-1 15,-24 0 0-15,-3-5 0 16,-18 8 1-16,-3 2-1 16,-21-5 1-16,-20 8-1 15,-16-5 0-15,-14 10-8 16,-24-5 1-16,-15 8-9 16,-24-13 1-16</inkml:trace>
  <inkml:trace contextRef="#ctx0" brushRef="#br0" timeOffset="90257.9106">18653 6284 4 0,'-3'-13'2'0,"3"2"-2"15,0 11 2-15,0-3-3 16,0 1 1-16,-3-4-1 15,0 6 1-15,0 0 1 16,0 0 1-16,3-5 0 16,0 5 0-16,0 0 0 15,0 0 1-15,0 0 0 16,3 5 1-16,0-5-2 16,0 8 1-16,3-2-1 15,0 2 0-15,3 5 0 16,-3 8 0-16,0 3-2 0,0 2 1 15,-3-2-1 1,3 3 0-16,-3-1 0 0,-3 0 1 16,0 1-1-16,0 2 0 15,-3-5 0-15,0 2 1 16,0 6-1-16,0 2 0 16,0 3 0-16,0 8 1 15,0 6-2-15,3-6 1 16,-3 0 0-16,0 0 1 15,0-3 0-15,0-8 0 0,0 1 0 16,0-1 0 0,-3 1 0-16,3-4 1 0,0 1-1 15,0 0 1-15,0-3-2 16,0 0 1-16,3 0 0 16,0-5 1-16,0-6 0 15,0-2 0-15,0 0 0 16,0-5 0-16,0-1 1 15,0-7 0-15,0 2-1 16,0-5 1-16,0 0-2 16,0-10 1-16,0 2-1 15,3-5 0-15,0-3-8 16,0 2 1-16,6-4-4 16,-3-35 0-16</inkml:trace>
  <inkml:trace contextRef="#ctx0" brushRef="#br0" timeOffset="92268.5453">18695 7654 8 0,'-3'-8'4'0,"0"1"-3"16,3 7 4-16,0 0-7 15,0 0 0-15,3 5 2 16,-3 0 0-16,6 3 1 16,-1 0 1-16,1 3-1 15,6 4 0-15,0 4 2 16,6 5 0-16,0 8-1 15,0-1 1-15,-3 9-2 16,0-3 1-16,-6 5-1 16,-4 1 1-16,-2-1-1 15,-6-2 0-15,0 2 0 16,-5 0 0-16,-4 1 0 16,-3-1 0-16,0-2-6 0,6 7 1 15</inkml:trace>
  <inkml:trace contextRef="#ctx0" brushRef="#br0" timeOffset="95870.8788">18650 8824 6 0,'-9'-5'3'0,"0"-6"-3"0,9 11 4 16,-3 0-6-16,3 0 1 16,0 3 0-16,3-1 0 15,6 1 2-15,6 5 0 16,12 10-2-16,5 4 1 15,7-1 0-15,9 5 1 0,5 6 0 16,-5 5 0-16,-12 5 0 16,-19 1 0-16,-22 2 1 15,-25 2 0-15,-30 9-4 16,-29 5 1-16</inkml:trace>
  <inkml:trace contextRef="#ctx0" brushRef="#br0" timeOffset="96800.9118">19236 9115 13 0,'-12'-11'6'0,"0"6"-2"16,12 2 7-16,0 3-13 15,6-5 0-15,6-3 3 16,12-5 1-16,24-3 0 16,20 0 0-16,19 3-1 15,23-6 1-15,3 4 2 16,6 1 0-16,-6-2-2 16,-6 3 0-16,-9 0-1 15,-14 2 0-15,-19 1-2 16,-11 2 1-16,-16 3-7 15,-17 5 0-15</inkml:trace>
  <inkml:trace contextRef="#ctx0" brushRef="#br0" timeOffset="97221.4429">19311 8951 19 0,'-36'5'9'0,"-30"16"-8"15,49-10 12-15,-4 7-14 16,-3 6 0-16,3 5 2 16,9-2 0-16,12-3 0 15,15 2 1-15,18-2 0 16,14-8 0-16,22-6 0 15,11-7 0-15,10-8 0 16,11-1 0-16,6-2-8 0,-3 1 1 16,6-1-2-16,-3-19 0 15</inkml:trace>
  <inkml:trace contextRef="#ctx0" brushRef="#br0" timeOffset="97671.2804">20960 8776 16 0,'9'-29'8'0,"3"58"-10"0,-4-18 12 0,1 7-12 16,3 17 1-1,3 60 3 1,0-8 1-16,-3-13-1 16,-3-7 0-16,-3-12 1 15,-3-13 0-15,0-10 2 16,-9-13 0-16,-3-14-1 16,-9-13 1-16,0-21-2 15,-3-16 1-15,1-13-2 16,-1 0 1-16,9-9-3 15,12-1 1-15,6-4-2 0,21 9 0 16,11 2-1 0,19 0 0-16,17 8 0 0,7 16 0 15,2 8 0-15,-6 5 1 16,-2 6 0-16,-13 4 0 16,-14 12 0-16,-21 7 1 15,-30 11-2-15,-36 5 0 16,-38 13-6-16,-28 1 1 15</inkml:trace>
  <inkml:trace contextRef="#ctx0" brushRef="#br0" timeOffset="106904.4907">18519 8924 11 0,'0'-21'5'0,"6"11"-3"15,0 7 5-15,-3 6-8 16,3 2 1-16,0 3 0 15,3 2 1-15,3 4 0 0,-1 9 1 16,4 9 0-16,-3 8 1 16,6 2 0-16,0-2 0 15,0-3 1-15,-3-3 0 16,-3-2-2-16,-3-5 1 16,-4-6-1-16,-5 0 1 15,-2-5-1-15,-1-6 1 16,-3-7-1-16,0-8 0 0,0-14 0 31,0-15 0-31,3-1-1 0,-3-4 1 0,0-4-1 16,0 9 0-16,0 0-1 15,0 5 0-15,0-1 0 16,3 12 1-16,0-1-2 16,0 11 0-16,0 3-1 15,-3 5 1-15,6 3 0 16,0-3 0-16,6 2-1 15,0 6 1-15,0 6-1 16,0 7 1-16,0 5 0 16,0 6 1-16,-6 5-1 15,0 3 1-15,0-3 1 16,-3-8 0-16,-3-5 1 16,0-6 1-16,0-7 0 15,0-9 1-15,-3-10-1 16,0-15 1-16,0-6-1 15,0-8 0-15,0-3-2 16,1 8 1-16,2 0-2 0,0 6 1 16,0 2-3-16,3 8 1 15,3 6-1-15,3 4 0 16,3 12 0-16,3 12 0 16,2 11-1-16,1 8 1 15,0 3 1-15,-3-3 0 16,6 0 1-16,-6-5 0 0,0-8 1 15,-3-6 0-15,-3-7 2 16,-3-9 0-16,0-10 1 16,0-18 0-16,0-8-1 15,0-11 1-15,0 8-3 16,6-6 1-16,6 1-2 16,3 2 0-16,-3 6-2 15,2 10 1-15,1 8-2 16,0 13 0-16,-3 14 1 15,0 8 1-15,-3 12-1 16,0 4 0-16,-3 12 1 16,3-7 0-16,0-6 1 15,3-4 1-15,2-12 0 16,4-7 0-16,3-14 1 16,0-13 0-16,3-5 1 15,-3-11 0-15,-4-5-1 16,-2 8 0-16,0 0-1 15,-3 0 1-15,0 10-2 16,-3 3 0-16,-3 8-1 0,-3 14 0 16,-6-6 1-16,-3 5 1 15,-3 3 0-15,3 3 1 16,3 2-1-16,6 0 1 16,9 6-6-16,9-4 1 15,21 7-11-15,-7-51 1 16</inkml:trace>
  <inkml:trace contextRef="#ctx0" brushRef="#br0" timeOffset="109306.4061">18647 10835 10 0,'-3'-3'5'0,"3"-5"-2"16,0 8 6-16,0-5-6 0,0-3 0 0,0 3 0 16,0-1 1-16,0 1-5 15,0 0 0-15,0 5 3 16,3 5 1-16,0 3-2 15,0 0 0-15,0 2 1 16,0 6 0-16,-3 3 1 16,0 2 0-16,-3-2 0 15,0-1 0-15,0-2 1 16,0-3 1-16,0-2-2 16,0-3 1-16,3-6-2 15,0-7 1-15,0-6-2 16,3-4 1-16,0-4-2 15,6 6 1-15,3 0-2 16,3 5 1-16,0 0-1 16,2 2 0-16,1 6-1 15,0 3 1-15,-3 2 0 16,-3 3 0-16,0 0 1 0,0 0 0 16,3-5 1-16,5-6 0 15,13-5 0-15,3-2 1 16,3 2-1-16,-4 0 0 15,-2-3-1-15,3 3 1 16,-3 0-1-16,-7 0 0 16,-2 0 0-16,-3 8 0 15,-6 0-1-15,-3 6 1 0,-6-4 1 16,3 1 0 0,3-6 1-16,-1-2 0 0,4-8-1 15,9 0 0-15,12 2-2 16,8-2 1-16,4 10-12 15,0 14 0-15</inkml:trace>
  <inkml:trace contextRef="#ctx0" brushRef="#br0" timeOffset="110552.6489">18644 12218 17 0,'-3'-15'8'16,"12"7"-14"-16,-9 8 8 0,3 5-1 16,0 6 0-16,-3 7 4 15,0 19 1-15,3 32-6 16,3 18 1-16,3 40 4 16,3 16 0-16,0-11 0 15,-1-18 1-15,-2-19-1 16,-3-21 1-16,0-15 1 15,-6-20 0-15,0-20 0 16,-6-27 1-16,-3-21-2 16,0-29 0-16,1-19-3 15,-1-10 0-15,6-1-4 16,6 6 1-16,8 0-2 16,4 16 1-16,3 13-3 15,0 16 1-15,0 13-1 16,3 24 1-16,3 19 1 0,-4 15 0 15,1 14-1-15,-6 5 1 16,0 0 2-16,-3-3 0 16,0-2 1-16,0-14 1 15,3-13 1-15,3-18 0 16,5-14 0-16,4-18 0 16,-3-11 0-16,6-15 1 0,5 2-3 15,7-8 1-15,-9 8-2 16,0 8 0-16,2 5-2 15,1 17 1-15,0 15-1 16,-1 16 0-16,-2 15 0 16,0 17 1-16,-3-5 1 15,-1-1 1-15,-5-2 0 16,-3-1 1-16,-3-1 0 16,0-4 1-16,6-7-1 15,2-4 0-15,1-7-10 16,0-5 1-16,6-6-8 15,-1-26 1-15</inkml:trace>
  <inkml:trace contextRef="#ctx0" brushRef="#br0" timeOffset="115717.4713">18570 9070 23 0,'-9'-13'11'0,"23"-11"-8"15,-2 16 11-15,3-5-14 16,18 5 1-16,6-5 0 16,14-11 0-16,22-3-1 15,17-7 1-15,12-16 1 0,30-3 1 16,6-6-1-16,-6 1 0 16,9 11 1-16,-9 2 0 15,-6 0 0-15,-6 0 0 16,-9 8-2-16,-12 8 1 15,-12 5-1-15,-5 8 1 16,-19 8-4-16,-8 3 1 16,-13 5-10-16,-11 13 1 15</inkml:trace>
  <inkml:trace contextRef="#ctx0" brushRef="#br0" timeOffset="116437.9085">18650 10951 38 0,'-24'-37'19'0,"21"13"-20"16,9 16 19-16,9 0-19 16,21-5 0-16,17-11 0 15,28-7 0-15,26-14 2 16,33-11 1-16,14 0-1 16,-40 17 0-16,70-17 0 15,-14 6 1-15,-12 5-1 0,-13 8 0 16,-23 8-4-16,-14 10 0 15,-16 9-7-15,-18 4 0 16</inkml:trace>
  <inkml:trace contextRef="#ctx0" brushRef="#br0" timeOffset="117127.9117">18855 12716 48 0,'-3'-45'24'0,"54"-5"-38"0,-24 34 44 0,17-5-31 16,25-11 0-16,32-8-1 15,30-2 1-15,27-6 2 16,32 6 0-16,13 7-2 15,11 6 0-15,0 6 1 16,-14-4 0-16,-31 9 0 16,-20 2 1-16,-30-3-2 15,-26 6 0-15,-25-3-7 16,-29 5 1 0</inkml:trace>
  <inkml:trace contextRef="#ctx0" brushRef="#br0" timeOffset="117609.7473">18912 12298 31 0,'-15'-11'15'0,"24"38"-10"16,3-17 16-16,6 6-21 15,5 13 1-15,1 14 1 16,0 10 0-16,0-1-2 0,-3 17 1 15,-6-3 2-15,-6 3 0 16,-1-3-1-16,10-2 0 16,12-17-5-16,18-7 0 15,29-13-8-15,24-38 1 16</inkml:trace>
  <inkml:trace contextRef="#ctx0" brushRef="#br0" timeOffset="118614.9774">18695 15703 37 0,'29'-37'18'0,"105"-37"-19"0,-77 58 19 0,29-16-19 16,33 1 0-16,15-4 1 15,6 6 0-15,12 8 1 16,-3 0 1-16,-6 7 0 15,5 4 1-15,-11 7 0 16,-9 3 0-16,-18 6-2 16,-20-1 0-16,-16-3-8 15,-14 1 0-15,-22-3-4 16,-14-10 0-16</inkml:trace>
  <inkml:trace contextRef="#ctx0" brushRef="#br0" timeOffset="119050.0598">18894 15221 34 0,'-48'22'17'0,"10"81"-26"0,23-69 30 0,-12 14-20 15,0 10 1-15,3 3 4 16,1 5 0-16,5-5-7 16,12-3 0-16,18-5 3 15,17-5 0-15,31-14-3 16,23-10 1-16,24-14-11 15,13-20 0-15</inkml:trace>
  <inkml:trace contextRef="#ctx0" brushRef="#br0" timeOffset="131045.8832">21365 9427 29 0,'-6'-5'14'0,"6"-8"-15"15,0 13 15-15,0 0-14 16,6 2 1-16,-1-2 1 16,1 3 0-16,0 2-1 15,0 8 1-15,0 16 1 16,3 16 1-16,-3 22 0 16,6 4 0-16,0 22 0 15,3 18 0-15,3 5-2 16,0 3 1-16,-4 3-1 15,4 0 0-15,-3-3 1 0,0-8 0 16,-3-11-1-16,0 1 1 31,3 18 0-31,-6-24 0 16,0-21 0-16,-3-18 1 16,0-19-4-16,0-19 1 15,-4-12-10-15,-2-12 0 16,-8-23-7-16,-10-24 1 15</inkml:trace>
  <inkml:trace contextRef="#ctx0" brushRef="#br0" timeOffset="132398.3053">21228 9554 34 0,'-27'-16'17'0,"21"11"-21"0,6 2 23 0,0 3-20 16,0 0 0-16,0 0 0 15,0 0 0-15,0 0 3 16,3-2 0-16,3-1 0 16,6-2 1-16,6 2 0 15,8 0 1-15,7 1 1 16,3 2 0-16,14 2-2 15,4-4 1-15,14-1-3 16,16-2 1-16,-1 0-1 16,6-3 1-16,7-6-1 15,11 4 1-15,6 4-2 0,-3-1 1 16,6-1 0-16,0 2 0 16,-6 1 0-16,-8 2 0 15,-13 1-1-15,-3 2 1 16,-5 0 0-16,-7 0 0 15,-9 0 0-15,-5 2 1 16,-6-4-1-16,-1-4 1 16,1-4 0-16,-4 2 0 0,-8-3-1 15,0 3 1-15,-4 0-1 16,-2 1 0-16,0-1 0 16,-3 0 0-16,-7 2-1 15,-2 4 0-15,-6-4 0 16,-3 4 1-1,0 2-1 1,-3 2 1-16,0 4 0 16,0 2 0-16,-1 5 0 15,1 0 0-15,0 8-1 16,3 11 0-16,-3 8 0 16,0 15 0-16,-3 9 0 15,0 5 0-15,0 10 0 16,6 8 0-16,-1 3 0 15,4 3 0-15,3-6 0 16,0 0 0-16,-3-2-1 16,0 8 1-16,-3-14 0 15,-1-5 0-15,-2-2 0 0,-3-19 0 16,0-8 0 0,-3-6 0-16,0-4 0 0,-3-6 1 15,0-8-1-15,0-3 1 16,-3-4 0-16,0-4 1 15,-3-5-1-15,0-2 1 16,-3-3-1-16,0 0 1 16,0 0-2-16,3-3 1 15,-6 3-1-15,-8 0 1 16,-10 0-1-16,-3-2 0 16,-15 2-2-16,-17 0 1 0,-16 5 0 15,-8 0 0-15,-27 3-1 16,-15 3 0-1,-137 10 1 1,12 3 0-16,39 0 0 16,20-6 1-16,16 3-7 15,26-2 0-15,12 5-8 16,27-32 0-16</inkml:trace>
  <inkml:trace contextRef="#ctx0" brushRef="#br0" timeOffset="136196.6767">22502 10046 25 0,'0'-10'12'0,"23"20"-36"16,-8-7 13-16</inkml:trace>
  <inkml:trace contextRef="#ctx0" brushRef="#br0" timeOffset="144497.9071">11411 2889 21 0,'3'-10'10'0,"24"-17"-8"16,-21 19 10-16,3 3-13 15,2 0 1-15,4 2-1 16,3-2 0-16,3 2 1 16,3 3 1-16,0 0-1 15,2 0 1-15,4 0 0 16,6 3 1-16,9-3-1 16,2 0 1-16,10-3-1 15,14-2 0-15,4 2 0 0,11-2 1 16,6-3-2-16,12 5 1 15,15-2 0-15,1 2 1 16,10 3-1-16,10 8 1 16,3-5-2-16,9 5 1 0,12 0 0 15,-1 0 1-15,7 0-2 16,6-6 1 0,8-2-1-16,7 8 1 0,5-13 0 15,4 5 0-15,-1-3-1 16,4 3 0-16,-7 0 0 15,6 3 1-15,4-6-1 16,8 1 1-16,0-1-1 16,10-2 1-16,-7 2 0 15,12-5 1-15,-3 8-1 16,7-8 0-16,-1 8-1 16,3 8 1-16,-9 0-1 15,6 0 1-15,-20 5-1 16,-1-5 1-16,-18-5-2 15,-8 2 1-15,-1 3 1 16,-11-8 0-16,-12-5-1 16,0-3 1-16,-13 5-1 0,-5-10 1 15,-15 5 0-15,-3-5 1 32,9 5-1-32,-24 0 0 15,-20 5 0-15,-16-5 0 16,-14 0 0-16,-16 3 0 15,-8 5-1-15,-9 0 1 16,-9 0-1-16,-9 3 1 16,-15 2-1-16,-12 0 1 15,-15-2-1-15,-21 2 1 16,-11-2 0-16,-18 2 1 16,-25-5-2-16,-8 0 0 0,-15 8 1 15,-23-5 0-15,-13 2-1 16,-6-2 1-16,-17 2-1 15,-4-2 0-15,-11 2 0 16,-9 0 1-16,-19-2-1 16,-2 2 0-16,-12-5 0 15,-12 3 1-15,3 5-1 16,-21 8 1-16,-11-3-2 16,11 3 0-16,-12 0 1 15,0 2 1-15,1-2-1 16,-1-5 0-16,21-1-1 15,3 6 0-15,3-8 2 16,6 0 0-16,6 0-1 16,3-5 0-16,9 2 0 15,3 0 1-15,9-2-1 0,-1 2 1 16,19-5-1-16,15 3 1 16,17 2-1-16,21 3 0 15,21-13 0-15,21 2 0 16,15-2 0-16,12-3 0 15,20 2 0-15,16 4 1 16,14-3-2-16,12-3 1 16,9 5-3-16,9-2 0 15,6 5-6-15,6 0 0 16,9 5-5-16,9-21 1 16</inkml:trace>
  <inkml:trace contextRef="#ctx0" brushRef="#br0" timeOffset="145746.145">16176 3019 21 0,'-65'-29'10'0,"-10"18"-7"0,58 11 11 0,-10-2-14 16,3-1 0-16,3 3 0 15,0-5 0-15,6 2 1 16,7-2 0-16,2 2-1 16,15-5 1-16,17 3 0 15,16 2 1-15,29-2-1 16,34 5 1-16,29 0-2 16,23 5 0-16,43-2 0 15,14 2 1-15,24 3-1 16,24-8 1-16,-3 0-2 15,18-5 1-15,-9 2 2 16,3-5 1-16,-3 0-2 16,-12 3 1-16,-12-3-1 15,-24 8 0-15,-15 0 1 16,-20 0 0-16,-22 0-2 16,-35 8 0-16,-20-5 0 0,-28 7 1 15,-20-2 0-15,-25 0 0 16,-23-5 0-16,-36-3 0 15,-32 0 0-15,-36-8 0 16,-42-3-1-16,-36-7 1 16,-32 7 0-16,-37 3 0 15,-37-8-1-15,-25 3 1 16,-21 5-2-16,-14 3 1 16,0 2 0-16,38-2 1 15,24 5 0-15,48 5 1 16,33-2-1-16,35-3 0 0,33 5 0 15,35-2 0-15,37 7-1 16,44 6 1-16,51-5-2 16,53 10 1-16,51 0-6 15,44 8 1-15,36 14-7 16,7-33 1-16</inkml:trace>
  <inkml:trace contextRef="#ctx0" brushRef="#br0" timeOffset="148310.8566">18650 6279 11 0,'-9'-16'5'0,"0"2"-2"0,6 9 6 0,-3 3-10 16,-3 2 1 0,0 0-1-16,0 0 0 0,3 0 1 15,0 2 1-15,0 3 0 16,1 1 1-16,2-1 0 15,0-2 0-15,0-1 1 16,0 1 1-16,3 0-1 16,0-1 0-16,0 1-1 15,3 2 0-15,3-2-1 16,5-1 1 0,4 1-1-16,0-3 0 0,12 5 0 15,6-5 0-15,-1 0-1 16,1 0 1-16,6 0-1 15,6 0 1-15,2 0-1 16,1 0 1-16,-7 11 0 16,4 0 0-16,6 2-1 0,-4 5 0 15,-8 4 0-15,-3 1 1 16,-1 6-2-16,-5-2 1 16,-6 5-1-16,-6-1 1 15,-3-7 1-15,-6 3 0 16,-3 2-1-16,-6 3 0 15,-3 2 1-15,-3 3 0 16,0 3 0-16,-3 2 1 16,-6-2-2-16,-3-3 1 0,-6-3 0 15,-2-2 0-15,-1 0-1 16,-3-3 1-16,0-8-1 16,-3 3 0-16,-2-6 0 15,-1-2 0-15,3 0 0 16,4-3 1-16,-1 0-1 15,6 1 1-15,-3-1 0 16,0-3 0-16,-2-2-1 16,2 0 0-16,0-2 0 15,3-1 1-15,3 0-1 16,1 3 1-16,2-3-1 16,0 1 0-16,3-1 0 15,3 0 1-15,0 1-1 16,0-1 1-16,6-2-2 15,0-1 1-15,3 1 0 16,0-1 1-16,0 1-1 16,3 0 1-16,0-1-1 15,0 1 1-15,0 2-1 16,0 1 1-16,0-4 0 0,0 6 0 16,0 3-1-16,-3-1 1 31,-8 9-11-31,2-6 0 15,3-21-1-15,0-39 1 16</inkml:trace>
  <inkml:trace contextRef="#ctx0" brushRef="#br0" timeOffset="150069.1853">23838 9472 26 0,'-15'-29'13'0,"18"18"-13"0,0 3 13 16,6 1-14-16,0-1 0 0,6-3 1 15,0 0 0 1,3 1 1-16,-1-1 0 0,4 3-1 16,6 3 1-16,6 5 0 15,3 8 0-15,5 5-1 16,1 14 1-16,8 12-1 15,1 30 0-15,3 21-1 16,-1 21 1-16,1 35-1 16,-1 12 1-16,-5 12 0 15,-9-11 0-15,-10-22 1 16,-14-13 0-16,-21-7-2 16,-17-14 1-16,-16-16-7 15,-9-34 1-15</inkml:trace>
  <inkml:trace contextRef="#ctx0" brushRef="#br0" timeOffset="157638.8219">18903 8866 11 0,'-18'-10'5'0,"9"-9"-6"0,9 16 6 0,0 1-4 15,0 2 1-15,-3 2 3 16,0 6 0-16,0 11-5 16,0 2 1-16,3 13 3 15,3 9 0 1,18 41-7 0,0-12 1-16</inkml:trace>
  <inkml:trace contextRef="#ctx0" brushRef="#br0" timeOffset="158345.5306">18602 10739 27 0,'0'22'13'0,"12"46"-15"0,-3-46 20 0,-3 4-18 15,-3 8 0 1,0 6-5-16,3 5 0 0,0 5 1 16,0-5 0-16</inkml:trace>
  <inkml:trace contextRef="#ctx0" brushRef="#br0" timeOffset="159029.9476">18698 12279 29 0,'0'-13'14'0,"0"34"-20"0,2 0 25 15,4 14-18 1,0 20 0-16,-9 14 2 0,-6 18 0 16,-2 6-4-1,-1 10 0-15,3 11-6 0,-6 2 0 16</inkml:trace>
  <inkml:trace contextRef="#ctx0" brushRef="#br0" timeOffset="159631.6134">18730 15547 42 0,'-6'-11'21'0,"0"14"-34"16,6 0 37-16,3 5-27 16,-3 13 0-16,6 5-5 15,0 11 0-15,6 0 4 16,0 0 1-16</inkml:trace>
  <inkml:trace contextRef="#ctx0" brushRef="#br0" timeOffset="161644.5721">21519 9633 25 0,'-9'-31'12'0,"12"20"-15"16,-3 11 18-16,3-3-15 16,3 3 0-16,-3-2 0 15,-3 2 0-15,0 0 0 16,0 0 1-16,0 0 0 16,0 0 0-16,0 0 1 15,0 0 0-15,0 2 1 16,0 1 0-16,0 2-1 15,3 9 1-15,3 4-1 16,0 9 0-16,3 4-1 16,0 14 1-16,0 3-2 0,9 13 1 15,0 21-1-15,2 13 1 16,-2 3 0-16,0 0 1 31,0 47 0-31,-9-31 1 16,-3-5 0-16,-3-14 0 15,0 0 0-15,0-2 0 16,3-11 0-16,0-5 0 16,3-14-1-16,-3-7 0 15,0-6-1-15,-3-8 1 16,-3-5 0-16,0-8 0 0,0-5 1 16,0-8 0-16,0-3 1 15,0-2 1-15,0-3-1 16,0-3 0-16,0-2-1 15,0-3 1-15,-3 0-2 16,3-3 0 0,-3-2-2-1,3-3 1-15,-3 3-1 16,3-3 0-16,-3 2 0 16,0-2 0-16,0 3-1 15,-3-3 1-15,0 6 0 16,0 2 0-16,0-6 0 15,0 4 0-15,0-4 0 16,0 1 0-16,3-3 0 16,3 0 0-16,6-5-2 0,3 2 1 15,9 1-1-15,3-1 0 16,5 1 1-16,4-1 0 16,6 0-1-16,6 6 1 15,2 0 0-15,4 2 1 16,8 3 0-16,10 0 0 15,5 0-1-15,10-2 1 16,-1-4 0-16,12-2 1 16,7 0-1-16,-1 0 0 15,-3-2 0-15,9-3 0 16,6 2 0-16,-2-2 0 0,-7-3 0 16,0 0 1-16,0 0-1 15,-12 3 0-15,-11 0 0 16,-13 2 1-16,-5 1-1 15,-4 4 0-15,-2-2 0 16,-12 6 0-16,-7-1 0 16,-2 0 1-16,-3 1-2 15,-6 2 1-15,-3 0 0 16,-7 0 1-16,-2-3 0 16,-3 3 0-16,-3 0 0 15,-3 3 1-15,-3-3-1 16,0 0 1-16,0 0-1 15,0 0 1-15,6-3-3 16,0 3 1-16,0-3 0 0,3-2 1 16,0-8-1-1,3-8 1-15,3 0 0 16,0-19 1-16,-1-16-1 0,-2-23 1 16,-6-14-1-16,-9-15 0 15,-3-9-1-15,-3 1 0 16,1 8-1-16,-4 4 1 15,0 4-1-15,-6 5 0 16,3 2 0-16,0 3 1 16,6 16-1-16,0 10 0 15,3 12-1-15,3 1 0 16,0 14 0-16,0 8 0 16,0 3-1-16,0 7 1 0,3 3-1 15,0 6 1-15,0 4 1 16,0 6 0-16,0 0 0 15,0 0 0-15,0 3 1 16,0-3 0-16,0 0 0 16,0 0 0-16,0 0 0 15,0 0 1 1,-6 3-1 0,-5-1 1-16,-10 1-1 15,-9-3 1-15,-18 0-1 16,-20 0 1-16,-24 3-1 15,-13-1 0-15,-23 1 0 16,-9 0 1-16,-20 4-1 16,-4 9 0-16,-6-5 0 15,-8-3 0-15,8 2 0 16,3 1 1-16,12 0-2 16,19-1 0-16,13 1-11 15,13 7 0-15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4T19:56:11.2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13122 3059 25 0,'-14'-40'12'0,"8"16"-8"15,9 19 12-15,5-8-16 16,19 2 1-16,9-5-1 15,27 0 0-15,29 3-1 16,39 5 1-16,44-5 0 16,55 10 1-16,49 3 0 15,40 16 0-15,14 13 1 16,24 24 0-16,15 11 0 0,-14-4 0 16,-10-1 0-16,-24-14 0 15,-26-6-3-15,-30 4 0 16,-30-6-8-16,-27-3 1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4T19:56:32.1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15989 2913 16 0,'-9'-5'8'0,"42"10"-6"0,-7-13 8 0,34 3-9 16,32 2 0-16,48-13 1 15,48-5 0-15,38-5-2 16,21-1 0-16,3 1 3 16,0-1 0-16,-21-2-1 15,-17 8 1-15,-34 10-1 16,-17 6 0-16,-33 10-8 15,-27 14 0-15</inkml:trace>
  <inkml:trace contextRef="#ctx0" brushRef="#br0" timeOffset="20222.2712">5818 8017 11 0,'-12'5'5'0,"-3"-7"-4"0,15-1 5 16,-3 3-6-16,0 3 1 15,0-3 0-15,0 2 0 16,0 1-1-16,3-3 0 15,0 0 1-15,6 0 0 16,0 2 0-16,6-2 1 16,-6 0 0-16,9 0 0 15,6 3-1-15,-6 0 1 16,8-1-1-16,4-2 1 16,9 3 0-16,-9-3 0 0,3 3-1 15,5-3 1-15,-2 0-1 16,9 0 1-16,-1-3-1 15,-2-2 1-15,3-1-1 16,5 1 0-16,4 8-1 16,0-1 1-16,-4 1 0 15,4-3 0-15,-1 0-1 16,1 0 0-16,-3-3 1 16,-1 6 0-16,7-3-1 15,5 0 1-15,-5 0-1 16,5 0 0-16,1 0 1 15,-4 0 0-15,4-5-1 16,3 2 1-16,2 1 0 16,-5-4 0-16,-4 1-1 15,1 2 1-15,-4 3-1 16,1 3 1-16,-7 2-2 16,-2-2 1-16,6-3 0 0,-4 3 1 15,4-3-1-15,-3 0 1 16,2 0-1-16,1 2 1 15,2-2 0-15,-5 3 0 16,0-3-1-16,5 2 1 16,1-2-1-16,2 0 0 15,-2 0 0-15,2 0 1 16,1 3-1-16,0 0 1 16,2-9-1-16,1 6 0 0,-1 0 0 15,4 3 1-15,-4-3 0 16,-2 0 0-16,2 0-1 15,-5 0 1-15,-1-3 0 16,-2 3 1-16,3 3-2 16,-1-3 1-16,1-3-1 15,-7 3 0-15,4 0 0 16,6 0 1-16,-1 3-1 16,-8-6 0-16,-1 3 0 15,7 0 0-15,2 0 1 16,-2 0 0-16,-3 0-2 15,-4 0 1 1,25 0 0 0,-10 0 1-16,-2 3-1 15,-4-3 1-15,1 3-1 16,-4-3 1-16,-5 0-1 0,0-3 1 16,-1 3-1-16,1 3 0 15,-3-3 1-15,-4-6 0 31,34 6-1-31,-7 3 1 16,-2 0 1-16,-7-3 0 16,-2 2 0-16,-7-4 0 15,-8 2-7-15,-9-3 1 16,-18 11-8-16,-18-19 0 16</inkml:trace>
  <inkml:trace contextRef="#ctx0" brushRef="#br0" timeOffset="23779.9231">6800 8401 10 0,'-15'-3'5'0,"0"13"-5"0,15-7 6 16,-3 0-6-16,-2 2 0 16,-4 3 1-16,0 0 0 15,-3 0-1-15,-3 2 0 16,0-2 1-16,-3 6 0 15,0 4-1-15,-3 9 1 16,4-1-1-16,-1 6 1 0,0 13 0 16,3 0 1-16,0 0-1 15,3 10 0-15,3-10 0 16,3 6 0-16,3 1 0 16,3 9 0-16,6 5-1 15,3-7 1-15,6-6 0 16,6-1 1-16,6-1-1 15,-1-12 1-15,1 1-4 16,0 2 1-16,6 3-4 16,6-2 0-16</inkml:trace>
  <inkml:trace contextRef="#ctx0" brushRef="#br0" timeOffset="24592.0794">6607 10287 17 0,'-48'140'8'0,"-11"75"-4"16,47-163 9-16,6 17-14 16,12 24 1-16,14-3-10 15,22 0 0-15</inkml:trace>
  <inkml:trace contextRef="#ctx0" brushRef="#br0" timeOffset="25327.1203">6794 11274 10 0,'-18'-11'5'0,"6"17"-6"0,10 2 6 0,-10 7-5 15,-18 17 0-15,-9 24 4 16,-17 28 1-16,-13 28-4 16,-8 36 1-16,5 10 2 15,25 4 1-15,26-14-1 16,30-13 0-16,41-16-9 16,40-18 1-16</inkml:trace>
  <inkml:trace contextRef="#ctx0" brushRef="#br0" timeOffset="26003.35">6779 12898 22 0,'-15'-21'11'0,"1"11"-11"0,11 12 15 15,-6 6-15-15,-12 13 0 16,-12 14-1-16,-12 23 0 16,-11 43 2-16,-10 31 1 0,13 37-1 15,14 8 1 1,15-18-2-16,42 0 1 0,45-6-6 15,29-15 0-15</inkml:trace>
  <inkml:trace contextRef="#ctx0" brushRef="#br0" timeOffset="26589.1089">6500 15875 41 0,'-78'130'20'0,"31"44"-27"15,50-123 37-15,14 7-34 16,19 16 1-16,21 5-14 16,17 1 0-16,15-1 17 0,1-26 0 15</inkml:trace>
  <inkml:trace contextRef="#ctx0" brushRef="#br0" timeOffset="31978.0753">3972 8655 18 0,'0'-19'9'0,"0"8"-10"15,0 11 10-15,3 3-7 16,-3 10 1-16,3 14 2 15,-3 10 1-15,-6 16-5 16,-2 13 0-16,-1 19 5 16,0 10 1-16,6 3-1 15,3-11 1-15,0 0-3 16,9-13 1 0,0 14-8-16,-6-20 1 15,2-15-9-15,1-16 1 16</inkml:trace>
  <inkml:trace contextRef="#ctx0" brushRef="#br0" timeOffset="32667.6945">3559 8633 20 0,'6'-13'10'0,"3"-8"-7"0,-6 16 7 0,3-1-10 15,-6 6 1-15,-6 0 0 16,3 8 1-16,-6 8-2 16,0 13 1-16,-9 11 1 15,3 10 1-15,-9 3 0 16,6-3 1-16,3 1 0 16,12-4 0-16,3-2 0 15,9-2 1-15,0-6-2 16,0-8 1-16,15-11-2 15,9-7 0-15,11-6-2 16,10-7 0-16,17-4-10 16,-5-4 1-16,14-9-3 15,-11-13 1-15</inkml:trace>
  <inkml:trace contextRef="#ctx0" brushRef="#br0" timeOffset="33448.4131">4434 8586 21 0,'0'-8'10'0,"0"8"-11"0,0 0 14 0,0 2-12 16,0 6 0-16,3 3 0 15,-3 10 1-15,3 16-2 16,6 11 1-16,6 7 2 15,2 17 0-15,1 2 0 16,6 3 1-16,0-3-1 16,-3-11 1-16,0-2 0 15,-4-11 0-15,-5-13-4 16,-3-8 1-16,-6-15-11 16,-6-12 1-16</inkml:trace>
  <inkml:trace contextRef="#ctx0" brushRef="#br0" timeOffset="34095.5546">4961 8432 10 0,'-18'6'5'0,"-3"4"1"16,18-2-6-16,-6 3 0 16,0-6 0-16,-12 3 1 15,3 2 0-15,-2 1 1 0,-4 8 1 16,6-1 1-1,-9 6 0-15,3 2 0 0,-2 3 0 16,2 3 0-16,-6 0 0 31,0 5-2-31,6-5 0 16,10-3 0-16,5-8 1 16,9-2 0-16,9-1 1 15,11 1-1-15,7-1 1 16,15 1-1-16,2-6 1 15,1 0-2-15,6 0 0 0,-1 3-1 16,1 3 0-16,-6-1 0 16,-4 3 0-16,-5 1 0 15,6-4 0-15,-7-2-2 16,-2-3 0-16,0-2-8 16,0-6 0-16,2-8-2 15,-5-12 0-15</inkml:trace>
  <inkml:trace contextRef="#ctx0" brushRef="#br0" timeOffset="34768.4563">5407 8525 10 0,'-15'18'5'0,"12"14"5"0,6-21-1 16,3-1-8-16,0 4 0 16,3 4 2-16,3 3 1 15,0 3-4-15,0 2 0 16,3-2 3-16,-3 0 1 31,3 8 1-31,-1-8 0 0,-5-6-2 16,-3-2 1-16,-3-3-1 15,-6-2 1-15,-3-6-1 16,-9-2 1-16,1-8-2 16,-7-3 0-16,0 0 0 15,0-6 1-15,-6-7-2 16,6-10 1-16,4-4-1 15,8-2 1-15,6 0-3 16,6 0 1-16,6 5-1 16,11 6 0-16,10-3 0 15,9 2 0-15,0 3-1 16,8 11 1-16,-11 8-1 16,-6 8 1-16,-9-1 0 15,-16 9 0-15,-5 5 0 16,0 5 0-16,-3 0-1 15,3 0 1-15,3-5 1 16,12-3 0-16,15 6 0 0,9-6 0 16,2 0 0-16,10-2 0 15,0 2 0-15,-4 0 1 16,1 3-1-16,-9 0 0 16,-10 0 0-16,-5 2 0 15,-3 4 0-15,-9-4 1 16,-6-2-1-16,-3 8 0 15,-9-3-4-15,-12 0 0 16,-15 0-6-16,-14 6 0 0</inkml:trace>
  <inkml:trace contextRef="#ctx0" brushRef="#br0" timeOffset="37772.1265">6059 8816 9 0,'-6'8'4'0,"3"-13"1"15,3 5 4-15,-3 0-7 16,0 5 0-16,-6 0-1 16,-3 3 1-16,-3 0-3 15,-5 3 1-15,-1-1 2 16,-3 3 0-16,-3 3 0 0,-3 0 0 16,-2-5-1-16,-1-1 1 15,-6 4-1-15,1-1 0 16,2 0-1-16,-9 0 1 15,6 0-2-15,7-2 0 16,8 0-5-16,12-3 1 16</inkml:trace>
  <inkml:trace contextRef="#ctx0" brushRef="#br0" timeOffset="38255.1314">5395 8959 11 0,'0'-3'5'0,"18"-10"-2"0,-9 13 2 0,9 0-7 16,6-3 0-1,8 1-4-15,7 2 1 0</inkml:trace>
  <inkml:trace contextRef="#ctx0" brushRef="#br0" timeOffset="48148.0894">10045 8946 1 0,'0'0'0'0</inkml:trace>
  <inkml:trace contextRef="#ctx0" brushRef="#br0" timeOffset="49127.1396">9988 9049 7 0,'-24'-19'3'0,"21"19"-9"0,6 3 3 0</inkml:trace>
  <inkml:trace contextRef="#ctx0" brushRef="#br0" timeOffset="49799.1911">10137 16645 30 0,'-21'8'15'0,"-9"21"-51"0,36-32 30 0</inkml:trace>
  <inkml:trace contextRef="#ctx0" brushRef="#br0" timeOffset="54543.4791">11125 7207 25 0,'0'-34'12'0,"6"-6"-13"15,-3 30 13-15,-3 4-13 16,-6-4 1-16,-6-1-2 15,-6-5 1-15,-5-2 1 16,-7-3 1-16,-15-1-1 16,-2-7 0-16,-4 3 1 15,-12-11 0-15,-8 0 1 0,0 2 0 16,-16-2 0 0,-5-2 0-16,-15-1 0 0,-3 13 0 15,-9-2 0-15,-15 0 0 16,0 0-2-16,-6 3 1 15,-15-3-1-15,0 5 1 16,-14-3-1-16,-4 1 0 16,-3-1 0-16,-14 6 1 0,-1 3-1 15,-8 4 0 1,2 9 1-16,-11 0 0 16,3 10-1-16,-13 6 0 0,7 10 0 15,-6 3 0-15,8 8 0 16,1-1 1-16,3 12-1 15,8 4 0-15,16 11-1 16,5 11 0-16,18 0 0 16,9-5 1-16,7 4-1 15,14 4 1-15,20 4-1 16,10 6 0-16,6-2 1 16,17-11 0-16,10-6-1 15,14 1 1-15,13-1-1 16,8-2 0-16,9 3 0 15,9-6 1-15,15-5-1 16,12 2 1-16,9-7 0 16,9-8 0-16,17-3 0 15,10 2 1-15,23-2-1 16,0 0 0-16,19-8 0 0,8-5 1 16,12 3 0-16,21-6 0 15,11 11-1-15,4-9 0 16,24 9 1-16,5 3 0 15,22-4 0-15,-1-2 0 16,18-2-1-16,3-3 1 16,13-6 0-16,2-5 1 15,6-5-2-15,6-8 0 16,-3-2 1-16,6-4 0 0,-9-7-1 16,3-3 1-16,-6-7-1 15,-9-9 0-15,-3-5 0 16,-12-8 1-16,-5-6-1 15,-10 4 1-15,-12-9 0 16,-20-7 0-16,-3-17 1 16,-25 1 1-16,-8 5-1 15,-15-11 1-15,-26-5 0 16,-16-2 0-16,-21-9-1 16,-20 14 1-16,-21 2-1 15,-21 3 0-15,-24-8-1 16,-35 0 1-1,-165-13-6 1,-17 18 1-16,-9 17-8 16,-3 23 1-16,-30 21-4 15,16 5 1-15</inkml:trace>
  <inkml:trace contextRef="#ctx0" brushRef="#br0" timeOffset="60186.3436">19674 7805 9 0,'15'3'4'0,"-6"-14"4"16,-6 3 4-16,0 3-10 15,-3 0 1-15,0 5-1 16,-3-8 1-16,-6 3-4 15,-9-6 0-15,0 6 3 16,-3-3 0-16,-9 0-1 16,-14 0 0-16,-10-3 1 15,-14 1 0-15,-7-6-1 16,-14-3 1-16,-12 1 0 0,-12-1 1 16,-9 1-1-16,-9 2 1 15,-9-3-1-15,-15 1 1 16,-9-3-1-16,-5-3 0 15,-10 0-2-15,-6 5 1 16,-17-2-1-16,0 0 0 16,-19 0-1-16,1 2 1 15,-15 4 0-15,9 4 0 16,-12 8 0-16,11 6 0 16,-2 5-1-16,3 5 1 0,9 3 0 15,8 5 0-15,16 8 0 16,-1-2 0-16,16 10-1 15,14 2 0-15,3 6 1 16,24 11 0-16,9 0-2 16,12 4 1-16,18-1 1 15,12-12 0-15,8 6-1 16,13 3 0-16,11-1-1 16,19 1 1-16,11-3 0 15,18-3 1-15,12-2-2 16,12 2 1-16,14-5 1 15,16-11 0-15,9-2 0 16,20 0 0-16,12 0 0 16,12-3 1-16,30 0-1 15,15-5 1-15,15-3 0 16,27 0 0-16,14 0-1 16,18 8 0-16,12-2 0 15,15-6 0-15,18 0 0 16,6-13 0-16,3 0-1 0,9-8 0 15,20-8 2-15,4-3 0 16,18-2 0-16,-1-3 1 16,-17-8-1-16,-4-7 1 15,-20-6 0-15,-27-6 1 0,-18-15-1 16,-24-5 0-16,-38-6 0 16,-36-5 1-16,-33-3-1 15,-39 3 1-15,-32-8-2 16,-57-11 1-16,-47-2-2 15,-69 10 1-15,-65-2-2 16,-57 8 0-16,-45 13-2 16,-26 13 1-16,-13 21-5 15,4 16 1-15,32 8-5 16,34 16 0-16</inkml:trace>
  <inkml:trace contextRef="#ctx0" brushRef="#br0" timeOffset="61252.4802">16784 6739 27 0,'-9'-21'13'0,"0"21"-20"0,6 5 20 16,-6 3-13-16,-6 11 0 16,-3 18 0-16,-3 2 0 0,0 14 0 15,1 0 0-15,2 11 1 16,6-4 1-16,9-1 0 15,3-12 0-15,3-7 2 16,3-14 0-16,3-7 0 16,0-16 1-16,3-14-1 15,-4-13 0-15,1-2-1 16,0-11 1-16,3-8-3 16,3-11 1-16,3-5-2 15,0 6 0-15,9-3-1 16,8 2 1-16,-2 11-1 15,9 0 0-15,2 8 0 16,1 5 0-16,-6 6 0 16,-4 7 0-16,-5 6-1 15,-6 8 1-15,-9 5 0 16,-9 5 0-16,-12-2 0 16,-12 7 0-16,-6 6 0 0,-3 8 0 15,4 0 1 1,-4 5 0-16,0 5 0 0,3 1 0 15,3-4-1-15,1-2 0 16,5-2 0-16,9-3 1 16,0 0 0-16,9-3 0 15,9-5 1-15,6-3 0 16,17-3 0-16,16 1 1 16,8 0-1-16,10 7 1 15,-4-2-1-15,-8 0 1 16,-9-6-7-16,-10 4 1 0,-5 4-6 15,-9-7 0-15</inkml:trace>
  <inkml:trace contextRef="#ctx0" brushRef="#br0" timeOffset="61794.638">17700 7001 26 0,'-6'40'13'0,"-5"20"-16"0,5-44 18 15,0 5-15-15,0 1 1 16,3-7 2-16,0-4 1 16,3-8-4-16,6-11 0 15,3-11 3-15,2-2 0 16,10-13 0-16,3-11 1 16,6-16-2-16,0-3 1 15,-1-2-2-15,1 13 1 16,3 0-2-16,-6 6 0 15,-3 12-1-15,-4 4 1 0,-2 7-2 16,0 11 1-16,0 5-1 16,0 8 1-16,0 0-1 15,0 5 1-15,2 11 1 16,4 8 1-16,0 10 0 16,3 8 0-16,3 11 0 15,2 3 1-15,-5-3 0 16,-3-6 0-16,-6 4-1 15,-3-1 0-15,-9-2 1 16,-6-11 0-16,-6-3-6 16,-6-8 0-16,-9-15-7 15,-15-8 1-15</inkml:trace>
  <inkml:trace contextRef="#ctx0" brushRef="#br0" timeOffset="61960.7455">17635 6866 35 0,'24'-5'17'0,"53"26"-22"0,-47-13 27 16,12 2-36-16,2 6 1 16,4-3-4-16,-10-15 0 15</inkml:trace>
  <inkml:trace contextRef="#ctx0" brushRef="#br0" timeOffset="62588.8183">18564 7027 27 0,'-6'8'13'0,"12"32"-10"15,-6-37 23-15,0 2-24 0,3-2 0 16,3-3 2-16,2 2 1 16,1-10-5-16,0-10 1 15,3-9 4-15,0-7 0 32,0-24-1-32,-3 10 1 15,0 11-4-15,0 16 1 16,-3 13-3-16,0 16 1 15,0 16-3-15,3 2 1 0,2 6-1 16,7 2 1-16,0-7 1 16,0-3 1-16,0-3 0 15,6-8 1-15,6-3 0 16,5-7 1-16,7-13 0 16,6-9 0-16,11-13-1 15,7-13 1-15,5-2-1 16,12-6 0-16,-2 2-2 15,-13 14 1-15,-2 6-2 16,-7 7 1-16,-14 8 0 16,-9 19 0-16,-19 18-1 15,-14 21 1-15,-9 16-1 16,-8 3 1-16,-16 16-10 16,-6 8 0-16,9-19-1 15,-5-13 0-15</inkml:trace>
  <inkml:trace contextRef="#ctx0" brushRef="#br0" timeOffset="69272.0777">18552 9305 8 0,'-24'3'4'0,"6"16"-11"0,15-17 5 0</inkml:trace>
  <inkml:trace contextRef="#ctx0" brushRef="#br0" timeOffset="70623.3226">19016 8554 4 0,'-27'8'2'0,"24"32"-5"15,3-40 2-15</inkml:trace>
  <inkml:trace contextRef="#ctx0" brushRef="#br0" timeOffset="77349.9207">18620 9588 39 0,'-12'0'19'0,"0"-5"-36"0,12 5 19 0,6 0-13 15,-15-10 1-15</inkml:trace>
  <inkml:trace contextRef="#ctx0" brushRef="#br0" timeOffset="81640.8585">18385 8832 21 0,'-24'-6'10'0,"12"6"-8"0,9 0 11 16,0 3-15-16,-3 0 1 16,0-1-1-16,0 4 1 15,3-1 2-15,-2 0 0 16,5 3-1-16,5-2 0 15,1 1 2-15,3 1 0 16,9 6 0-16,9 2 1 16,12-1-2-16,5 12 1 0,4 7-1 15,6 19 1-15,2 5-2 16,-8 1 1-16,-10 1-1 16,-11 1 0-16,-9 0 1 15,-6 5 0-15,-15 6 1 16,-6-1 0-16,-3-5-5 15,-3-2 1-15,6-11-5 16,0-29 0-16</inkml:trace>
  <inkml:trace contextRef="#ctx0" brushRef="#br0" timeOffset="84853.6214">19010 9226 19 0,'-3'-5'9'0,"-3"-9"-5"16,6 14 10-16,0 0-14 15,-3-2 0-15,3 2 0 16,0 0 0-16,9 2 0 15,9-2 0-15,15 0 0 16,14-5 1 0,13-3-1-16,20-8 1 0,10 1-1 15,2-4 1-15,9-2-1 16,0 0 1-16,-9-1-1 16,-8 7 0-16,-13 1-5 15,-5 6 1-15,-22 3-2 16,-14-3 0-16</inkml:trace>
  <inkml:trace contextRef="#ctx0" brushRef="#br0" timeOffset="85336.5794">19082 8972 23 0,'-21'0'11'0,"-12"24"-16"15,21-14 22-15,-9 12-17 16,-3 1 0-16,4 9 0 0,5 0 1 16,12 0-1-16,9-3 0 15,11 0 1-15,13-5 0 16,15-1-3-16,14 1 1 16,7-5-5-16,11-6 1 15</inkml:trace>
  <inkml:trace contextRef="#ctx0" brushRef="#br0" timeOffset="89492.8005">20552 8541 23 0,'-15'-29'11'0,"18"21"-6"15,-3 8 12-15,3-3-18 16,3 3 1-16,-3 3 1 16,0 5 0-16,-3 13 1 15,0 8 1-15,0 21 1 16,0 14 0-16,0 10 1 15,0 13 1-15,3 8-1 16,3-2 1-16,0-8-2 16,0-14 0-16,0-13-1 15,-3-2 0-15,-3-9-2 16,-3-7 1-16,0-5-4 16,0-9 1-16,0-5-7 15,-3-5 0-15,3-8-6 0,0-8 0 16</inkml:trace>
  <inkml:trace contextRef="#ctx0" brushRef="#br0" timeOffset="90005.1527">20227 8480 25 0,'-3'-8'12'0,"6"21"-15"16,-3-13 14-16,0 3-12 16,0 10 1-16,-3 14 1 15,-2 17 1-15,-13 15 0 16,-12 15 1-16,-6 3 2 0,-2 2 0 15,-1 3 1-15,6-5 1 16,6-14 0-16,9-13 1 16,12-10-3-16,9-13 1 15,18-9-2-15,12-13 1 16,9-7-2-16,17-17 0 16,19-2-2-16,5-5 0 15,6-4-7-15,-2-1 0 16,2 4-7-16,-3 3 1 15,1-5-3-15,-7-5 1 0</inkml:trace>
  <inkml:trace contextRef="#ctx0" brushRef="#br0" timeOffset="90303.7037">21123 8633 35 0,'0'16'17'0,"30"79"-21"15,-9-60 33-15,6 7-30 16,9 16 1-16,2 6-1 0,-2 5 1 15,-6 2 0-15,-6-7 1 16,-10-9-2 0,-2-5 1-16,-6-7-4 0,-6-17 0 15,-3-2-6-15,-9-13 1 16</inkml:trace>
  <inkml:trace contextRef="#ctx0" brushRef="#br0" timeOffset="91115.1695">21719 8403 24 0,'15'-29'12'0,"17"8"-14"16,-23 18 16-16,0 3-17 15,-3 3 1-15,-6 7 0 16,-9 4 1-16,-9 10 2 16,-8-3 1-16,-7 10-1 15,-9 6 0-15,-5 6 4 16,-1 2 0-16,0 0 0 16,7-3 0-16,-1 0 0 15,3 1 0-15,4 2-2 16,-1-11 0-16,6 3-2 0,6 0 1 15,9-2 1-15,9-1 0 16,9-5 1-16,15-2 0 16,15-1 0-16,12-5 1 15,8-5-1-15,10-11 0 16,8-2-2-16,4-3 1 16,-13 0-7-16,-11-3 0 15,-4 1-6-15,-5-4 0 16,-6 1-5-16,-10-8 0 15</inkml:trace>
  <inkml:trace contextRef="#ctx0" brushRef="#br0" timeOffset="91744.5754">22109 8572 33 0,'-9'56'16'0,"27"18"-19"0,-9-53 26 0,2 3-23 16,7 8 0-16,3 0 2 15,0-1 0-15,0-4-1 16,-3-9 1-16,-3-2 1 15,-4-3 1-15,1-2-1 16,-3-3 1-16,-6-3-1 0,-6-2 1 16,-9 2-2-16,-8-2 0 15,-7-3 0-15,-3-3 0 16,0-7 1 0,0-6 0-16,-2-5 0 0,2-9 0 15,6-15 0-15,12-5 0 16,12-13-2-16,9 5 1 15,12-6-2-15,18-2 1 16,17-3-2-16,13 6 1 0,-1 12-1 16,1 12 0-16,-4 12-1 15,-17 9 0-15,-16 26 0 16,-17 7 1-16,-9 9-1 16,-12 8 0-16,-6 2 1 15,1-2 0-15,2 5 0 16,9 0 1-16,9 6 0 15,5-6 1-15,13 5-1 16,12-2 0-16,3-6-2 16,-4-2 1-16,-5-6 0 15,-6-2 0-15,-12-3 0 16,-12-5 0-16,-15 3 0 16,-18-1 1-16,-9 3 2 15,-11 3 0-15,-10 3-6 16,-17 12 0-16,-15 14-9 15,-1 0 0-15</inkml:trace>
  <inkml:trace contextRef="#ctx0" brushRef="#br0" timeOffset="101354.9822">9411 9255 25 0,'-21'-32'12'0,"18"32"-24"15,6 0 13-15,9 3-7 0,0-3 0 16</inkml:trace>
  <inkml:trace contextRef="#ctx0" brushRef="#br0" timeOffset="102089.4179">9464 10705 19 0,'-9'-11'9'0,"6"4"-23"16,6 7 18-16,3 2-8 15,3 6 0-15</inkml:trace>
  <inkml:trace contextRef="#ctx0" brushRef="#br0" timeOffset="102540.6978">9467 12208 34 0,'-24'-27'17'0,"12"41"-48"0,15-9 33 16,3 6-8-16,0-9 1 15</inkml:trace>
  <inkml:trace contextRef="#ctx0" brushRef="#br0" timeOffset="102976.1">9333 13404 56 0,'-32'-40'28'0,"-16"35"-70"0,42 5 56 15,9 13-28-15,0 3 1 16</inkml:trace>
  <inkml:trace contextRef="#ctx0" brushRef="#br0" timeOffset="104102.3303">8931 16132 45 0,'-11'18'22'0,"-34"-2"-70"0,39-8 45 15,0-5-1-15,15-22 1 16</inkml:trace>
  <inkml:trace contextRef="#ctx0" brushRef="#br0" timeOffset="111487.9364">9908 9078 9 0,'-9'-3'4'0,"-3"1"-4"15,9 2 4-15,-3-3-2 16,0 0 1-16,0 1 2 16,-3 2 0-16,3-3-5 15,0 3 0-15,-3 0 4 16,3 0 1-16,-3 0-2 0,3 3 0 16,1-1-1-16,2 1 0 15,3-3-1-15,0 0 1 16,0 0-1-16,5 0 1 15,4 0 0-15,6 0 0 16,9 0 0-16,3-3 0 16,3 1-1-16,5-1 1 15,10-2-2-15,9 2 1 32,41-2-1-32,0-1 1 0,-3 1 0 15,-2 3 0-15,-10 2 0 16,-6 0 0-16,-5 0 0 15,-10 0 1-15,-8 0-1 16,-12 0 1-16,-9 0-1 16,-7 0 1-16,-5 0-1 15,-6 0 0-15,-12 0 0 16,-3-3 0-16,-6-2 0 16,-9-3 0-16,0-3-1 15,-2 0 1-15,-4 6-1 16,-6 0 1-16,0 0-1 15,-5-3 1-15,-1 2-1 16,3 1 0-16,3-3-1 16,1 0 1-16,8 6 0 15,0-4 1-15,3 6-2 16,3-2 1-16,6 2 0 16,6 0 1-16,3 0 0 15,9 0 0-15,6 0-1 0,9 0 0 16,6 0 0-16,5 0 1 15,-2 0-2-15,0 2 1 16,0-2-1-16,-4 3 1 16,-2 2-1-16,-3 0 1 15,-6 1-1-15,-3-4 1 16,-3 6-1-16,-3 3 0 0,-9 2 0 16,-9 0 1-1,-6 9-6-15,-12-4 1 0,-3 3-6 16,0-18 0-16</inkml:trace>
  <inkml:trace contextRef="#ctx0" brushRef="#br0" timeOffset="111912.3616">11179 8890 24 0,'-30'21'12'0,"-41"27"-12"0,44-30 15 16,-9 14-15-16,-9 13 0 15,-2 3 0-15,2-1 1 0,3-7-2 16,7-3 0-16,5-8-5 16,9-2 0-16</inkml:trace>
  <inkml:trace contextRef="#ctx0" brushRef="#br0" timeOffset="112074.0698">11482 8734 37 0,'-23'8'18'0,"-28"55"-25"15,27-31 34-15,-18 10-32 16,-17 17 1-16,-13 25-15 0,-17 6 1 16</inkml:trace>
  <inkml:trace contextRef="#ctx0" brushRef="#br0" timeOffset="113755.1009">9262 10697 6 0,'-3'-8'3'0,"9"3"-9"0,0 0 4 0</inkml:trace>
  <inkml:trace contextRef="#ctx0" brushRef="#br0" timeOffset="113920.0412">9286 10692 16 0,'-6'2'8'0,"0"-2"-9"16,6 0 17-16,-3 0-16 15,0 3 0-15,0 0-1 16,0-1 1-16,-3 1 0 15,0 0 0-15,0-3-1 16,0 0 1-16,0 0-2 16,0 0 1-16,3 0-4 15,0-3 0-15</inkml:trace>
  <inkml:trace contextRef="#ctx0" brushRef="#br0" timeOffset="115630.6466">17418 15531 44 0,'0'5'22'0,"-6"-7"-51"16,6 2 48-16,-6 0-21 0,3 0 0 16,0 0 3-16,0 0 0 15,0 0 2-15,0 0 0 16,0-3-1-16,3 3 1 16,0 0 0-16,0 0 1 15,0 0-3 1,0 0 1-16,0 0-6 0,0 0 0 15,0-8-5-15,-3-13 0 16</inkml:trace>
  <inkml:trace contextRef="#ctx0" brushRef="#br0" timeOffset="117088.1448">9851 11980 26 0,'-3'-18'13'0,"12"15"-15"15,-3 3 13-15,3 3-12 16,12-1 0-16,3 1 1 0,2-6 0 16,7 6 0-16,3-3 0 15,6 0 0-15,2-3 1 16,-2-2 0-16,11 0 1 15,4 0-1-15,-3-6 1 16,2 0-1-16,-2 1 1 16,-4-1-1-16,-2 1 1 15,-6-1-2-15,-1-2 1 0,-11 2-1 16,-6 1 0 0,-6 2 1-16,-6 0 1 0,-6 0-1 15,-6 0 0-15,-3 0 0 16,-6 3 0-16,-9-1 1 15,-6 1 0-15,-3 0-2 16,-5 5 1-16,-13 0 0 16,-6 0 0-16,4 0 0 15,-4 2 0-15,3 1-1 16,7 0 0-16,8-1 0 16,9-2 0-1,36-2-2 1,9-1 0-16,15 0-1 15,2 1 1-15,4-1 0 16,6 3 1-16,-1 0-1 16,-5 3 0-16,-6 5 1 15,-7 2 1-15,-14 4-2 0,-15 4 1 16,-15 3-7-16,-14 6 0 16,-4-1 1-16,-3-7 1 15</inkml:trace>
  <inkml:trace contextRef="#ctx0" brushRef="#br0" timeOffset="117282.7633">10890 11753 39 0,'-24'21'19'0,"0"37"-32"0,15-37 43 0,-5 11-37 16,2 0 1-16,-3 2-12 16,0-5 0-16</inkml:trace>
  <inkml:trace contextRef="#ctx0" brushRef="#br0" timeOffset="117452.664">10944 11782 28 0,'-21'90'14'0,"-24"119"-44"0,36-146 21 16</inkml:trace>
  <inkml:trace contextRef="#ctx0" brushRef="#br0" timeOffset="119296.5378">17831 12250 0 0,'18'-2'0'0</inkml:trace>
  <inkml:trace contextRef="#ctx0" brushRef="#br0" timeOffset="120800.3078">9613 16497 35 0,'-27'-13'17'0,"21"7"-23"0,9 4 17 0,3-4-18 16,3 4 1-16,-3-4-3 16,0 4 0-16,-3-6 10 15,-3 8 0-15</inkml:trace>
  <inkml:trace contextRef="#ctx0" brushRef="#br0" timeOffset="121337.0945">16313 10814 31 0,'-3'-19'15'0,"6"32"-32"0,-3-5 33 16,-3 0-27-16,0 8 0 15</inkml:trace>
  <inkml:trace contextRef="#ctx0" brushRef="#br0" timeOffset="125103.3716">18311 9559 21 0,'6'-8'10'0,"2"6"-8"16,-2-1 11-16,0 1-11 16,3-1 0-16,9-2 1 15,15-1 1-15,15 4-4 16,11-1 1-16,15-5 2 15,31 3 0-15,8 5 0 16,15-3 0-16,24 3-1 16,-1 0 0-16,7-3-2 15,6 3 0-15,-9 0 0 16,-13 0 1-16,-5 3-2 16,-18 0 1-16,-23 2-4 15,-16 3 0 1</inkml:trace>
  <inkml:trace contextRef="#ctx0" brushRef="#br0" timeOffset="125509.1402">18575 9160 24 0,'0'-8'12'0,"0"13"-8"16,-2 1 6-16,-7 7-12 16,-9 8 0-16,-9 5 2 15,-12 6 0-15,-17 13 2 16,-10 3 0-16,-8 5 1 16,8 0 0-16,16 2 2 15,32-2 0-15,27-3-1 16,44 1 1-16,46 1-6 15,37-9 0-15,46 7-8 0,17-16 1 16</inkml:trace>
  <inkml:trace contextRef="#ctx0" brushRef="#br0" timeOffset="154230.6012">12096 6464 23 0,'-18'-19'11'0,"9"-20"-8"15,6 25 11-15,0 1-14 16,0 3 0-16,3-1-1 16,-3 0 1-16,0 11 0 0,0 0 0 15,0 6-1-15,0-1 1 16,-3 16-1-16,0 6 1 15,0 4 0 1,0 9 0-16,3 2 0 0,0 9 1 16,3 7 0-16,3 11 0 15,3 10 0-15,0 0 0 16,3 11-1-16,3 11 1 16,3-1-2-16,0 4 1 15,0 7 0-15,2 5 0 0,4 8 1 16,3-4 0-16,0 7 0 15,3 0 0-15,-1 2 0 16,1-2 0-16,6 13-1 16,-3 6 1-16,-4-8 1 15,4 7 0-15,-3 1-1 16,-3 4 1-16,-3 4 0 16,-3-1 0-16,-1 9 0 15,-5 10 0-15,0 2-1 16,-3 11 1-16,0-7-1 15,0-1 0-15,-6 3-1 16,0-8 1-16,0 0 0 16,0 8 0-16,-3-8-2 15,3 0 1-15,0 5 1 16,0-10 0-16,-3-1-1 16,3 6 1-16,-3-5 0 0,0 0 0 15,0-3-1-15,0-3 1 16,0 3-1-16,0-8 0 15,0 6 0-15,0-6 1 16,0-3-1-16,-3-2 0 16,0 3 0-16,0-6 0 15,0-13 0-15,0-3 1 16,0-2-1-16,0-1 1 16,0-15 0-16,0 2 0 15,0-7 0-15,0-6 0 16,0 0-1-16,-3-10 1 0,-3 7-1 15,0-7 1-15,-3 0-1 16,-2 2 1-16,-4-13-1 16,-3 0 0-16,0 5 0 15,0-7 0-15,-3 2 0 16,-2-3 1-16,-7-8-1 16,-3-7 1-16,-6-1 0 15,-2 1 0-15,-7-6 0 16,-2-2 1-16,2 2-2 15,-3 3 1-15,-5-3-1 16,-4-5 1-16,-11 3-1 16,0 4 1-16,2-1-1 15,-2-7 0-15,-7 4 0 16,-2-3 1-16,3-3-1 16,-4-2 1-16,4-8-1 15,-3-1 1-15,-4-2-1 16,1-8 1-16,-3 6-1 15,5-3 1-15,-5 2-1 0,-3 6 1 16,-7-3-1-16,-2 8 0 16,3 5 0-16,-9-2 1 31,-63 18-1-31,18-16 0 16,1-2 1-16,11-3 0 15,15-8 0-15,-3-3 0 0,3-5 0 16,3-5 0-16,6-6 0 15,-1-2 1-15,1-5-2 16,0-6 1-16,6-7-1 16,0-9 0-16,0-5 0 15,-6-10 1-15,9 2-1 16,-6-11 0-16,-1-4 0 16,-5-12 0-16,3-1 1 15,0-1 0-15,0-8-1 16,-3-3 1-16,6-10-1 15,-9-5 0-15,3-3 0 16,-9-16 0-16,18 5-1 16,-12-10 1-16,3 3-1 15,-6-12 0-15,14 1 0 16,-5-5 0-16,-6-8 1 16,-3-1 0-16,15-4-1 15,-15-6 1-15,-9-6 0 16,15 4 1-16,-12-11-1 0,0-3 1 15,6 3-1-15,0-8 0 16,-3-1 0-16,6-7 1 16,-3-2-2-16,12-1 1 15,-9-10 0-15,3-3 0 16,6 0 0 0,12-3 0-16,-4-10-1 0,4 3 1 15,6-3 0-15,3-11 0 16,-6-3 0-16,20 1 0 15,4-3 0-15,-1-3 0 0,7 6 1 16,8 8 0-16,1-6-2 16,2 5 1-16,13 1 0 15,-4-6 0 1,15-124 0 0,12 40 0-16,6 31-1 15,15 14 1-15,9 15 0 16,15 14 0-16,0 13-1 15,6 18 1-15,11-5-1 16,7 3 1-16,3 11 0 16,14-1 0-16,4-2-1 15,17 7 0-15,3 4 0 16,7-4 0-16,17 6 0 16,15 8 1-16,-12 0-1 15,18 13 0-15,11-2 1 16,-2 2 0-16,15 0-1 0,-3 16 1 15,9-3 0-15,17 3 0 16,-17 6 0-16,14 12 0 16,4-5 0-16,3 14 0 15,11-3-1-15,-11 7 1 16,11 6-1-16,-8 8 1 16,8 11-1-16,-2 5 1 15,5 0 0-15,6 5 0 16,-2-3 0-16,5 9 1 15,-3 2-1-15,4 5 0 0,-4 6 0 16,4 5 0-16,-4 13 0 16,-3 0 0-16,-5 16 0 15,-13 6 0-15,-2 7 0 16,2 8 0-16,-17 3 0 16,0 13 1-16,0 5-1 15,-13 11 1-15,4 8-1 16,-6 0 1-16,-12 0-1 15,6 11 1-15,-3 10 0 16,-7 5 0-16,-2 8-1 16,0 6 1-16,-6 2-1 15,-3 1 1-15,-12 12-1 16,1-2 1-16,-10 8-2 16,-9 7 1-16,-15 12-13 15,-8 20 0-15,-42-13-2 16,-45 22 1-16</inkml:trace>
  <inkml:trace contextRef="#ctx0" brushRef="#br0" timeOffset="180518.1332">13608 11843 43 0,'-36'-82'21'0,"-12"2"-27"0,36 57 21 0,-11-12-20 16,-13 1 1-16,-9-6-4 15,-8-2 1 1,-10 2 10-16,-5 6 0 0,-16-1-4 15,1 9 0-15,-6 7 4 16,-1 9 1-16,-8 4 1 16,-3 14 0-16,3 16-1 15,-1 21 0-15,1 16-4 16,-3 21 1-16,0 24-3 16,3 23 0-16,-1 17-1 15,13 18 0-15,3 13 1 16,11 11 0-16,16 8 2 15,17 5 0-15,21-5 0 16,18-14 1-16,21-7 2 16,15-16 1-16,14-24 0 15,28-8 0-15,23-24 1 0,15-21 0 16,21-16 0-16,15-18 1 16,14-17-3-16,1-23 1 15,0-24-1-15,-1-13 0 16,-2-13-1-16,-18-21 1 15,-6-17-2-15,-6-10 1 16,-24-18 1-16,-12-11 1 16,-11-14-1-16,-16-7 1 15,-11-5-1-15,-16 2 1 16,-11-8 1-16,-9-5 0 0,-12 8-3 16,-12-3 1-16,-12 5-1 15,-9 3 0 1,-62-44-2-1,-1 36 0-15,-5 24-3 16,-9 34 1-16,-12 24-2 16,-15 14 1-16,-6 28-2 15,-3 22 1-15,-15 16 0 16,0 20 1-16,9 17 0 16,-3 10 0-16,18 16 1 15,6 14 0-15,6 15 0 16,9 3 1-16,15 21-1 15,8 5 0-15,7 8 1 16,11 6 1-16,10 18-1 16,17-3 0-16,9 8 1 15,18 1 0-15,21 4 1 16,15-10 0-16,24-18 0 0,26-11 1 16,18-21 0-16,15-24 0 15,21-16 0-15,9-24 1 16,15-18 0-16,3-27 0 15,-12-18 0-15,2-24 0 16,-2-21 1-16,-12-27 0 16,-9-10 0-16,-6-24 0 15,-6-8-2-15,-20-11 1 0,-13-10-2 16,-17-3 1 0,-16-2-3-16,-20-9 1 0,-12 1-2 15,-18 10 1-15,-21-2-1 16,-18 2 1-16,-5 21 1 15,-13 6 0-15,-8 13 0 16,-13 13 0-16,-5 8-1 16,-6 16 1-16,-1 13-2 15,-11 11 1-15,-6 23-3 16,-9 22 0-16,-3 15 0 16,-6 27 1-16,-3 16-1 15,9 13 1-15,0 19-1 16,3 21 1-16,12 5 1 15,9 21 0-15,8 11 0 16,16 5 1-16,14 9 0 16,13-7 0-16,17 9 1 15,21-3 0-15,18-2 0 16,12-6 1-16,32-13 0 0,16-6 1 16,23-23 0-16,15-18 1 15,21-17 0-15,15-29 0 16,12-21 0-16,15-23 1 15,-7-25-1-15,1-26 0 16,3-18-1-16,-13-19 1 16,-8-10-1-16,-15-12 1 15,-21-12-2-15,-14-6 1 16,-22 1 0-16,-14-9 0 0,-19-7-2 16,-20 4 1-16,-12-1-2 15,-18-1 1-15,-9 5-2 16,-17 3 0-16,-22 13 0 15,-3 9 1-15,-17 12-1 16,-12 14 0-16,-15 13-1 16,-10 13 1-16,1 21-1 15,-15 19 0-15,0 18-1 16,-3 25 0-16,-8 15 0 16,5 29 1-16,0 8-1 15,6 13 1-15,3 19 1 16,9 5 0-16,11 21 0 15,10 6 1-15,12 7 0 16,14 9 1-16,16 5-1 16,17 2 1-16,15 6 0 15,21-8 1-15,24-6 0 0,15-18 0 32,101 8 1-32,8-37 1 15,4-35 0-15,3-31 0 16,6-30-1-16,5-23 1 15,10-32 0-15,0-16 0 16,-10-26-1-16,1-22 0 16,-9-12 0-16,-18-14 0 15,-24-8 0-15,-18-13 0 16,-18-11 0-16,-26 0 1 0,-27 1-3 16,-24 10 1-16,-30 10-5 15,-39 27 1-15,-38 24-9 16,-42 29 1-1,-44 39-9-15,-27 22 1 0,-13 31 1 16,-14 11 0-16</inkml:trace>
  <inkml:trace contextRef="#ctx0" brushRef="#br0" timeOffset="218741.5503">18537 9377 26 0,'-15'-21'13'0,"18"10"-17"0,-3 11 13 16,6 3-18-16,3 7 0 15,0 6-2-15,-6-3 1 31</inkml:trace>
  <inkml:trace contextRef="#ctx0" brushRef="#br0" timeOffset="219137.6513">18257 10795 24 0,'-9'-26'12'0,"15"18"-19"15,-6 10 24-15,0-2-20 0,0 3 0 16,0 0-6-16,0-1 0 15,3 3 9-15,3 6 1 16</inkml:trace>
  <inkml:trace contextRef="#ctx0" brushRef="#br0" timeOffset="220324.9568">18531 10919 29 0,'-15'-26'14'0,"15"26"-19"0,3 3 14 16,3 4-21-16,3 9 1 16</inkml:trace>
  <inkml:trace contextRef="#ctx0" brushRef="#br0" timeOffset="220605.9712">18480 12282 37 0,'-50'-32'18'0,"17"35"-35"0,30-1 37 15,0 1-34 1,3 5 0-16</inkml:trace>
  <inkml:trace contextRef="#ctx0" brushRef="#br0" timeOffset="221173.5383">18558 15626 24 0,'-21'-2'12'0,"0"7"-41"15,21 0 24-15</inkml:trace>
  <inkml:trace contextRef="#ctx0" brushRef="#br0" timeOffset="221490.2125">18340 12393 1 0,'-18'-3'0'0</inkml:trace>
  <inkml:trace contextRef="#ctx0" brushRef="#br0" timeOffset="222360.0293">18308 15380 42 0,'-21'0'21'0,"24"6"-38"15,9-6 21-15,11-3-16 16,28-2 0-16</inkml:trace>
  <inkml:trace contextRef="#ctx0" brushRef="#br0" timeOffset="222888.2068">18647 12343 25 0,'21'-32'12'0,"68"21"-24"15,-50 14 25-15,26 5-22 16,25 8 0-16</inkml:trace>
  <inkml:trace contextRef="#ctx0" brushRef="#br0" timeOffset="223395.4052">18570 10866 28 0,'8'-15'14'0,"70"-4"-23"0,-42 14 29 15,23-3-26-15,27 0 1 16,28 0-8-16,25 8 0 16</inkml:trace>
  <inkml:trace contextRef="#ctx0" brushRef="#br0" timeOffset="255554.1068">18433 10284 13 0,'-6'6'6'0,"3"-6"1"0,3 0 6 16,0 0-11-16,0 2 0 16,0-2 3-16,0 0 0 0,-3 0-5 15,3 0 1-15,0 0 3 16,-3-2 1-16,3-1-1 16,0 3 0-16,-3-3-2 15,0 3 1-15,0 0-2 16,0 0 0-16,3 3-1 15,-3 0 1-15,0-1-1 16,3 4 0-16,0-4 0 16,0 4 0-16,0-4 0 15,0 6 1-15,3 0-1 16,3-3 1-16,0 3 0 16,3 0 0-16,3-3-1 15,2 1 1-15,7-4 0 16,3-2 0-16,3 3-1 15,0 2 1 1,8 22-2 0,1 5 1-16,-3 2 0 0,-6 6 0 15,-4 5 0 1,-2-3 0-16,-3 6 0 0,-3-1 0 16,-3 1-1-16,-3 5 1 15,-3 2-1-15,-3 4 1 16,-3-1 0-16,-6-5 0 15,-6-3 0-15,-6 0 1 16,-3-5 0-16,-3-8 1 16,-5 3-1-16,-7 0 0 15,-9 2 0-15,4-10 0 16,2-1-1-16,3-1 1 16,6-1 0-16,1-8 0 0,-1 0-1 15,0-3 1-15,0-4 0 16,4-4 0-16,2-2 0 15,6 3 0-15,3-6-1 16,3 0 0-16,3 1 0 16,3-4 0-16,6-2 0 15,6-5 0-15,3 0-1 16,6-3 0-16,3-3 0 16,-3 1 1-16,3-1-1 15,2 0 1-15,4-2 0 16,3-3 0-16,0-2 1 15,3-3 0-15,-1-3 0 16,1 5 0-16,0-7 0 16,-3-3 1-16,-3-6-1 15,-1-7 1-15,-2-8-1 0,3-3 0 16,-6-3 0-16,-6 3 0 16,-3-10 0-16,-3 5 0 31,-12-32 0-31,-3 8 0 15,-6 8 0-15,-6 5 0 16,-9 19-1-16,1-1 1 16,-7 6-1-16,0 6 1 15,0 2-1-15,-2 5 0 16,-4 3 0-16,3-3 0 16,4 6-1-16,5 4 1 0,3 6-1 15,3 3 0-15,3 5-1 16,4 6 1-16,5 2 0 15,3 2 0-15,3 4-1 16,3-1 1-16,3 3 0 16,9 0 0-16,6 2 1 15,8 1 0-15,4 2-1 16,-3 8 0-16,3-2 0 16,6-3 0-16,2-3 0 15,4 3 0-15,3 8-1 16,-1 5 1-16,-2-3 2 15,-6 11 0-15,2 6-1 16,4 4 0-16,-3-2 0 16,-3-2 0-16,-7-1 1 15,-5-8 1-15,-3 3-2 0,-3 3 0 16,-6-3 1-16,-3-3 1 16,0-2-1-16,-6-3 1 15,-6 6-2-15,0-4 1 16,-6 1-1-16,-3 3 1 15,0-6-1-15,-3 0 0 16,3 0 0-16,1-3 0 16,-1 1 0-16,-3-6 1 15,-6-5-1-15,-9-6 0 16,-2 1 0-16,-1 0 1 16,-3 4-1-16,9-4 0 0,-5 2 0 15,-1-2 1-15,3-3-1 16,3 0 0-1,4 0-1 1,5-3 1-16,3 0 0 16,6-2 0-16,6 0-1 15,6-1 1-15,6-2 0 16,6-2 0-16,3-4 0 16,0-4 0-16,0 2 0 15,5-3 0-15,4-2 0 16,3-6 1-16,3-4-1 15,3-4 1 1,2-5-1-16,1-7 1 0,-6-1-1 16,2 0 1-16,4-2-1 15,0-3 0-15,-3 8 0 16,-4-8 1-16,-5 0-1 16,-6 0 0-16,-3-3 0 0,-6-7 1 15,-6 10 0 1,-12 3 0-16,-6-1-1 0,-6 4 1 15,-3-1-1-15,-8 5 0 16,-7 6 0-16,-9 3 1 16,4-1-1-16,2 1 0 15,0-3 0-15,-2 0 0 16,2 5 0-16,3-8 0 16,7 8-1-16,2 3 1 15,3 3-1-15,3 4 0 0,3 7 0 16,-2 1 1-16,5 9-2 15,0 5 1-15,3 2 0 16,0 1 0-16,3 2 0 16,3 3 1-16,6 0-1 15,3 2 0-15,9 4 0 16,9-4 1-16,6-2-1 16,12 3 1-16,2 2-2 15,4 5 1-15,6 3-1 16,2 14 1-16,1 7-1 15,-4 8 1-15,-5 3 0 16,-6-13 0-16,-3-1 1 16,-7-2 0-16,-2 0 0 15,0-5 1-15,-9 2 0 16,-6 3 0-16,-9-3 0 16,-6 6 0-1,-36 10 0-15,-2 1 1 16,-1-1-1-16,6-5 0 15,3-3 0-15,4-5 1 16,5-13-4-16,-3-9 1 16,3-7-11-16,7-8 1 15,-1-21-2-15,6-24 0 16</inkml:trace>
  <inkml:trace contextRef="#ctx0" brushRef="#br0" timeOffset="256979.836">18689 10964 16 0,'-3'-13'8'0,"29"-8"-5"0,-14 13 7 0,6-3-11 15,6-2 1-15,6 3 2 16,11-1 0-16,10-5-1 16,6 0 1-16,14 0 1 15,15-2 1-15,16-1 0 16,11 1 1-16,0 2-2 15,12 0 0-15,-9 5-1 16,-3 4 1-16,-15-7-1 16,-11 6 0-16,-16 0 0 15,-12 3 0-15,-11 3-1 16,-12-1 1-16,-12 3-2 16,-7 0 0-16,-8 3-9 15,-6-1 1-15,-12-4-3 16,-8-12 1-16</inkml:trace>
  <inkml:trace contextRef="#ctx0" brushRef="#br0" timeOffset="257341.1338">19016 10766 16 0,'21'-16'8'0,"32"5"-7"16,-38 6 9-16,9 5-9 15,-3-3 1-15,-3 3 2 16,-3 6 0-16,-6 4-5 16,-12 9 1-16,-6 2 3 15,-3 3 0-15,-3 5-2 16,3 3 1-16,3-3-3 16,6-5 0-16,15-3-6 15,27-11 1-15</inkml:trace>
  <inkml:trace contextRef="#ctx0" brushRef="#br0" timeOffset="258179.9725">20332 9813 26 0,'-27'-10'13'0,"27"5"-19"0,3 5 21 16,9 0-15-16,12-3 0 15,11-5 0-15,25-8 0 16,11-5 0-16,30-8 0 15,24-3 0-15,15-5 1 16,15 0 0-16,12-5 1 16,5 10 0-16,4-5 1 0,3-3 0 15,-10 6 1-15,-11 2-2 16,-24 3 1-16,-18 5-1 16,-21 6 1-16,-20 2-2 15,-25 8 0-15,-26 5 0 16,-24 8 1-16,-30 6-2 15,-32 10 1-15,-39 3-1 16,-30 5 0-16,-27 11 0 16,-18-1 1-16,-8 20-1 15,-1-6 0-15,1-1 0 16,11-4 1-16,12-3-1 16,27-13 1-16,27-3 0 15,24-11 0-15,35-12 0 16,33-6 0-16,39-13-2 15,51-17 1-15,38-7 0 16,42-5 0-16,38-8-1 16,15 2 1-16,10 11-11 15,2 11 0-15,-9-33 1 16,-47-4 0-16</inkml:trace>
  <inkml:trace contextRef="#ctx0" brushRef="#br0" timeOffset="313578.2411">22588 10454 21 0,'6'8'10'0,"36"37"-8"0,-28-22 10 16,10 22-14-16,6 16 1 16,0 24 0-16,5 31 0 15,4 19 2-15,3 27 1 32,5 179 1-32,-8-24 0 15,-9-20 3-15,-9-6 0 16,0-5 1-16,-10-14 0 0,1-2 0 15,-3-13 0-15,0-11-2 16,0-24 1-16,3-13-3 16,0-13 1-16,0-22-5 15,3-23 1-15,-3-26-9 16,-3-28 0 0,-3-33-5-16,-3-43 0 0</inkml:trace>
  <inkml:trace contextRef="#ctx0" brushRef="#br0" timeOffset="314405.6339">22555 10332 28 0,'-12'-48'14'0,"9"19"-11"0,3 21 21 0,3 0-23 15,3-2 0-15,12 2 0 16,15-3 0-16,17 3-1 16,22 0 0-16,17 0 1 15,27 1 1-15,21 1-1 16,24 1 0-16,9 2 0 15,-1-5 0-15,-2 11-1 16,-15-3 1-16,-18-3 1 16,-9-2 0-16,-15-6 2 15,-15 1 0 1,-21-3 1-16,-11-1 0 0,-9 4 0 16,-7-1 1-16,-8 3-3 15,-9 0 1-15,-7 3-3 16,-5 5 1-16,-6 8-2 0,0 13 1 15,-3 11-3-15,-6 16 1 16,3 15 0-16,0 30 0 16,3 15 0-16,0 22 0 15,0 23 0-15,3 25 1 16,2 20-1-16,-2 14 1 16,-3 13-1-1,-3-1 1-15,-6 7 1 0,-3-4 0 16,-6-7 0-16,-3-9 1 15,4 6 1-15,-4-13 1 16,3-5-1-16,3-12 1 16,6-15-2-16,0-16 1 0,6-13-2 15,3-13 1-15,-6-27-1 16,-3-8 0-16,-9-15 0 16,-12-11 1-16,-24-3 1 15,-32-5 0-15,-51-3-1 16,-36-8 0-16,-41-5-9 15,-24-3 0-15,-13-7-11 16,10-17 0 0</inkml:trace>
  <inkml:trace contextRef="#ctx0" brushRef="#br0" timeOffset="315065.7459">22844 11279 27 0,'15'-29'13'0,"86"8"-9"0,-53 16 2 15,29-3-7-15,33-6 1 16,36 4-2-16,18-1 1 16,14-2 0-16,1 5 1 15,-18 3-5-15,-19 5 0 16,-34 8-1-16,-31 5 0 0</inkml:trace>
  <inkml:trace contextRef="#ctx0" brushRef="#br0" timeOffset="315259.8658">23475 11975 57 0,'45'-32'28'0,"163"22"-46"16,-149 7 65-16,40 0-59 15,14 1 1-15,24 2-17 16,0 0 0-16</inkml:trace>
  <inkml:trace contextRef="#ctx0" brushRef="#br0" timeOffset="315485.7596">22743 13020 53 0,'44'-18'26'0,"203"-11"-34"0,-145 21 44 15,73 2-39-15,54 6 0 0,39 6-23 16,27 7 0-16</inkml:trace>
  <inkml:trace contextRef="#ctx0" brushRef="#br0" timeOffset="318595.9603">22817 10808 6 0,'6'-5'3'0,"-6"0"2"0,0 5 4 0,3 2-6 15,-3-2 0-15,0 0 2 16,0 0 0-16,0 0-7 16,0 0 1-16,0 0 4 15,0 0 0-15,0 0-2 16,0 0 1-16,0 0-1 16,0 0 1-16,0 0 1 15,0 0 0-15,0 0 0 16,3 0 0-16,-3 0 0 15,6 3 1-15,0-3-2 16,3 3 1-16,-9-3-1 16,3 2 0-16,-3-2 0 15,0 0 0-15,3 3-1 16,-3-3 1-16,0 0-1 16,0 3 1-16,0 2-1 0,0-5 0 15,0 2 0-15,0 1 0 16,-3 2 0-16,0 1 0 15,-3-4-1-15,3 4 1 16,-3 2-1-16,0 2 1 16,-3 3-1-16,-6 9 1 15,-3-1-1-15,-5 5 0 16,-10 3 0-16,-3 6 1 16,0 4-1-16,-8-2 1 0,-10 0-1 15,-2 6 0-15,-16-9 0 16,-11 6 1-16,-1 2-1 15,-2 3 0-15,-12 0-1 16,-12 3 1-16,-6 2-1 16,0-5 1-16,-12 0 0 15,0-3 1-15,3-2-1 16,-6-6 0-16,-3 3 1 16,9 3 1-16,6 0-3 15,-6-6 1-15,6 1 1 16,8-6 0-16,4 2-1 15,0-4 0-15,3 2 0 16,9-3 1-16,8-2 0 16,4 3 1-16,3-11-1 15,11 2 0-15,10-2 0 16,5-3 1-16,6-2-1 16,4-3 0-16,5-3-1 0,9 0 1 15,1-2 0-15,8 2 0 16,6-2 0-16,3 0 0 15,3-3 0 1,3 0 1-16,3 0 0 0,3 0 0 16,3-3-2-16,3 0 1 15,3 1 0-15,0-1 1 16,0 3-2-16,0 3 1 16,0-3-1-16,0 2 1 0,2 1-1 15,-2 0 1 1,-3-1-1-16,0 1 0 0,-3 0 0 15,0-1 0-15,0 1 0 16,0-3 1-16,0 0-1 16,3 2 0-16,0 1 0 15,0-3 0-15,-3-3 0 16,0 6 0-16,0-3 0 16,0-3 1-16,0-2 0 15,-3 5 0-15,3-5-1 16,-3 5 1-16,3-5 0 15,-3-1 0-15,3 1 0 16,-3 5 1-16,0 0-2 16,0-5 1-1,0-1 0 1,-3 1 1-16,3 2-2 16,-3 1 0-16,0-1 0 15,3 3 1-15,0 0-2 16,0 0 0-16,0 0 1 0,0 0 0 15,0 0-1-15,-3 3 0 16,0-1 0-16,-3 4 1 16,0 2 1-16,-6 5 1 15,-3 3-2-15,-6 0 1 16,-5-3 1-16,-1 8 0 16,0 6-2-16,3 4 0 15,-3 4 0-15,1 2 0 16,-4 5 0-16,0 0 0 0,0-2-1 15,1 5 1-15,-1 0-1 16,-6 0 1-16,-3 3 0 16,-5-1 0-16,-4 11-1 15,6 1 1-15,4-4 0 16,-1-4 1-16,0-6-1 16,1 2 0-16,5-10 0 15,3-5 1-15,0 0-1 16,4-3 0-16,-4 0 0 15,3-5 1-15,-3 0-1 16,7-6 1-16,-1-2-1 16,3-3 1-16,0 0-1 15,3 1 1-15,3-4-2 16,3-2 1-16,0-3 0 16,1 1 0-16,-1-1-1 15,3 0 1-15,0-2 0 0,0 0 0 16,0-3 0-16,0 0 0 15,3-6-1-15,3-4 0 32,9-19 0-32,3-11 1 15,6 0-2-15,0 3 1 16,3 0 0-16,-1 0 1 16,1 0-1-16,-3 3 0 15,-3 10 0-15,-3 3 0 16,-3 13 0-16,-9 10 1 0,-12 12-1 15,-12 17 0-15,-8 12 1 16,-19 15 1-16,-5 16-1 16,-7 5 0-16,4-2-1 15,20-13 1-15,30-19-5 16,33-6 0-16,32-18-7 16,49-15 0-16,55-30-5 15,37-32 0-15</inkml:trace>
  <inkml:trace contextRef="#ctx0" brushRef="#br0" timeOffset="320111.6793">23118 14023 18 0,'3'-5'9'0,"6"-3"-6"0,-6 2 5 15,3 1-9-15,0-3 0 16,-1 3 2-16,1 0 0 16,0-1 1-16,0-2 1 15,0 3 0-15,-3 0 1 16,-3 5 1-16,0 0 1 15,0 0-2-15,0 0 1 0,-3 0-2 16,3 0 0-16,-3 2-2 16,0 1 0-16,0-3-1 15,0 3 1-15,-3-3 0 16,0 2 1-16,1 1-1 16,-1-3 1-16,3 3 0 15,0-1 1-15,0 1-1 16,0 0 0-16,0-3 0 15,0 2 0-15,0 1 0 16,3-3 0 0,-3 0 0-1,0 0 1-15,3 0-2 16,0 3 0-16,-3-1 0 16,0 1 0-16,-3 2-1 15,0 0 1-15,-3 1-1 16,-3-1 0-16,-3 3 1 15,0 2 0-15,-9-2-1 0,-5-2 0 16,-4 7 0-16,-6-2 1 16,-11-1 0-16,-16-5 0 15,4 3-1-15,-13 0 0 32,-56 8 0-32,15 0 0 15,6-3 0-15,6-2 1 16,-9-3-1-16,-3 2 1 15,0-2-1-15,5 0 0 0,-14 3 0 16,6-1 1-16,-6 1-2 16,-3-3 1-16,-9 0 0 15,1-3 0-15,-1-2-1 16,-15-3 1-16,3-3 0 16,-3-7 0-16,-3-4 0 15,4-4 1-15,-10-1-1 16,0-2 0-16,0-5 1 15,1-3 0-15,11-1-1 16,9-1 1-16,12 2 0 16,9-3 0-16,9 3-1 15,15 2 1-15,17 3-1 16,7 6 1-16,8 2-1 16,10 0 1-16,11 0-1 15,6 3 0-15,9 0 0 16,7 2 1-16,8-2-1 0,6 5 0 15,3 3 0-15,6 2 0 16,6 3 0-16,-3 3 1 16,3-1-2-16,-1 4 1 15,-5-1 0-15,0-2 0 16,-3-1 0-16,-3 4 1 16,-2-12 0-16,-7 1 1 15,-3-6-1-15,-6-4 0 16,3-7-1-16,-3 1 1 15,0 8-1-15,-2 0 1 16,2 2-2-16,3 3 0 0,3 6 0 16,6 2 0-1,12 10-1-15,9 14 0 0,12 8 0 16,17 13 1-16,13 2-1 16,23 1 1-16,13 2-8 15,14-7 0-15,30-1-6 16,3-26 0-16</inkml:trace>
  <inkml:trace contextRef="#ctx0" brushRef="#br0" timeOffset="320862.7085">18263 13756 10 0,'24'-32'5'0,"125"16"-14"0,-93 3 5 0</inkml:trace>
  <inkml:trace contextRef="#ctx0" brushRef="#br0" timeOffset="321985.2064">22954 12539 28 0,'-51'10'14'0,"-41"3"-13"0,53-7 14 15,-20 2-16-15,-33 8 1 16,-36 2-1-16,-33 6 0 15,-30 0 1-15,-32 5 1 16,-9 8 2-16,-6 2 0 16,12 12 0-16,2 7 1 0,13 5-1 15,9 1 0-15,5 5-1 16,22-6 0-16,23-10-3 16,12-8 1-16,9-5-2 15,18 0 1 1,21-11 0-16,8-3 1 0,10-7 1 15,8-1 0-15,13-7 1 16,8-3 0-16,6-3 1 16,7-5 0-16,2-3 0 15,3-2 0-15,3 5-1 16,0-5 1-16,4 5-3 16,-1 5 1-16,-3 3-1 15,6-3 1-15,0 3-1 16,0 3 0-16,4-3-1 15,-1 2 1-15,0-2 1 16,3 0 0-16,0 0 0 16,0 0 0-16,3 3 0 15,-3-1 0-15,3 1-1 16,-3-1 1-16,3 1-1 0,0-3 1 16,1-3 0-16,2-5 1 15,6-5-1-15,3-6 0 16,6-10-1-16,11-3 1 15,16-2-2-15,9-3 0 16,-4 2-2-16,1 3 1 16,-3 6-1-16,-12 5 1 15,-13 7-1-15,-14 12 1 16,-20 15 0-16,-22 13 1 0,-6 6 0 16,-2 2 0-16,2 6-7 15,21 0 1-15,30-14-4 16,21-31 0-16</inkml:trace>
  <inkml:trace contextRef="#ctx0" brushRef="#br0" timeOffset="324253.5768">20373 11083 15 0,'-95'88'7'0,"12"118"-6"0,50-116 7 0,-9 58-8 16,-14 61 0-16,-4 69 0 15,4 47 1-15,17 22-1 16,21 0 0 0,63 116 2-1,17-111 0-15,-5-75 1 16,-4-57 0-16,7-40 1 16,2-40 1-16,1-31 0 0,-4-38 0 15,1-31 0-15,-3-35 1 16,8-45-2-16,18-39 0 15,7-45-1-15,8-32 0 16,-15-40-1-16,-2-21 1 16,-10-24-3-16,-8-10 1 15,-13 5 0-15,-11-11 0 16,-21 8-1-16,-15-7 1 16,-9-1-1-16,-12-5 1 15,3 21 0-15,-15 27 1 0,-8 26-1 16,-1 27 0-16,-6 28 0 15,-5 28 1-15,-4 23-2 16,0 29 0-16,-11 26-1 16,-9 35 0-16,-13 40-1 15,-11 42 0-15,-3 42-1 16,0 19 1-16,-1 18 1 16,10 8 0-16,12-5 1 15,17 27 0-15,22 5 0 16,23 15 0-16,27 22 0 15,17 13 0-15,28 16 0 16,12 13 0-16,23-8 0 16,9 3 0-16,6-29 0 15,-17-38 0-15,-10-49 0 16,-9-43 0-16,-14-32 2 16,-9-29 0-16,-10-42 0 0,-11-37 1 15,-9-53-1 1,-6-56 1-16,-9-39-1 0,-3-48 0 15,0-42-3-15,12-24 1 16,12-16-1-16,12 7 0 16,2 25 0-16,4 26 1 15,-6 25-1-15,-10 28 1 16,-8 21-2-16,-18 27 1 16,-9 18-2-16,-14 22 1 15,-19 31-4-15,-6 37 1 16,-17 43-7-16,-9 47 1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4T19:59:17.3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7643 6628 13 0,'-39'2'6'0,"21"-9"-5"0,15 7 6 0,0 0-8 16,0 2 1-16,3 1-1 15,3-1 0-15,3 1 2 16,0-3 1-16,3 0-2 16,3-3 1-16,6 3 0 15,0-2 0-15,14 2-4 16,19 5 1-16</inkml:trace>
  <inkml:trace contextRef="#ctx0" brushRef="#br0" timeOffset="434.48">10702 6689 18 0,'63'-24'9'0,"148"-8"-8"16,-127 29 14-16,32 1-16 16,36 2 1-16,29 0-11 15,13 2 1-15</inkml:trace>
  <inkml:trace contextRef="#ctx0" brushRef="#br0" timeOffset="4999.5144">4592 7689 12 0,'116'-37'6'0,"155"29"-17"16,-164 5 6-16</inkml:trace>
  <inkml:trace contextRef="#ctx0" brushRef="#br0" timeOffset="17596.2603">10277 11578 5 0,'-9'-5'2'0,"6"-14"-5"0,3 19 2 0</inkml:trace>
  <inkml:trace contextRef="#ctx0" brushRef="#br0" timeOffset="17926.9446">10214 11515 4 0,'-15'-3'2'0,"-5"0"-6"16,14 3 5-16,0 0-1 15,0 0 0-15,-3 0 1 16,0 3 0-16,3 0 0 16,-3-3 1-16,0 0 2 15,-3 0 0-15,0 2 0 16,0-2 1-16,0 0 1 15,1 0 0-15,2 0-2 0,0-2 1 16,3 4-2 0,3-2 1-16,9 0-2 15,15-2 1-15,17 2-2 0,19-6 0 16,26-4-1-16,33 2 1 16,21-3 1-16,33 1 0 15,8-1 1-15,25 1 0 16,-1 2 0-16,16 0 1 15,-10 8-2-15,-9 5 1 16,-17 3-2-16,-15 5 0 0,-22 6-11 16,-17 10 0-16</inkml:trace>
  <inkml:trace contextRef="#ctx0" brushRef="#br0" timeOffset="32518.5656">3984 4866 15 0,'-15'-21'7'0,"7"5"-8"16,8 13 8-16,-9-2-7 15,3 2 0-15,3 3-1 16,-6 0 1-16,6 0 0 0,3 0 0 16,12 0-1-16,0-5 1 15,26-1 1-15,16 1 0 16,26 0 1-16,21-6 0 15,36 6 0-15,27-8 0 16,44 10 1-16,28-7 1 16,40 4-3-16,25 6 1 15,26 11-1-15,31 5 1 16,14 2 0-16,15 6 0 16,20-8-1-16,7-3 0 0,-3-5-2 15,-15-8 1 1,-3-8-2-16,-30-5 0 0,-18 5-5 15,-23 3 0-15</inkml:trace>
  <inkml:trace contextRef="#ctx0" brushRef="#br0" timeOffset="47396.8744">5273 15505 23 0,'-44'-35'11'0,"11"9"-7"16,27 18 12-16,-3 0-16 15,0-5 1-15,0 2 2 0,0 0 0 16,-3 1-4-16,6 5 1 16,-3 2 1-16,0 6 0 15,9 2-1-15,9 3 0 16,6 2-2-16,21 4 1 16,6-1-1-16,20 3 1 15,22-3 0-15,23 0 1 16,18-2-1-16,15-3 1 15,2-3 1-15,16-2 0 16,0-3-1-16,0 0 1 0,-1 0 0 16,-2 2 1-16,-9 1 0 15,-3 2 1-15,-9-2-1 16,0-3 0-16,-24 3-1 16,-12-3 1-16,-8 0-1 15,-10 0 1-15,-12 0-1 16,-17 2 1-16,-12 1 0 15,-10-1 0-15,-11-2-1 16,-15 0 1-16,-12-2 0 16,-14 2 0-16,-10 2-1 15,-18 1 1-15,-8-8-1 16,-25 0 1-16,-8-6-1 16,-12 0 1-16,-21 3-1 15,-9 0 1-15,-12 1-2 16,-9 4 1-16,-11 6-2 15,2 4 1-15,3-1-1 16,12-1 0-16,15-2 0 0,9 2 0 16,21-2 0-16,21-6 1 15,17-2-1-15,22-3 0 16,23-3-1-16,24-2 1 16,27 2-1-16,23 1 1 15,33-3-1-15,31 5 0 16,17 8-6-16,20 18 1 15,13 9-4-15,-33-25 1 16</inkml:trace>
  <inkml:trace contextRef="#ctx0" brushRef="#br0" timeOffset="72031.9576">7666 15510 18 0,'-6'-5'9'0,"3"-3"-7"15,3 5 10-15,-3 0-11 16,-2 3 1-16,-1 0-1 16,3 0 0-16,0 0-2 15,0-2 1-15,3 4 1 16,0 1 0-16,6 0-1 0,6-3 1 16,-1 0 0-16,4 0 0 15,9 0 0-15,9 0 1 16,6-6 0-16,2 4 0 15,10-4 0-15,-1 1 0 16,1-3 0-16,0 0 0 16,8 0-1-16,1 6 0 15,-1-1 0-15,4 3 0 16,-1 0-1-16,4 0 1 0,-1 0 0 16,7 3 0-16,-4-1-1 15,1 4 1-15,2-1-1 16,3 3 1-16,-5-3-1 15,5 3 1-15,4-5-1 16,-7 2 1-16,4 0 0 16,5-2 0-16,-6 2 1 15,7-2 0-15,2-3 0 16,-3 0 0-16,4-3-1 16,-1 1 0-16,-3-4 0 15,4-2 1-15,-4 3-1 16,-2 0 0-16,-4 2 0 15,3-2 0-15,-8 0 0 16,-1-1 0-16,1 4-1 16,-1 2 0-16,1 0 0 15,2 0 0-15,-2 2-1 16,-7 1 1-16,4 0 0 16,2-1 0-16,0 1 0 15,1 2 1-15,-1 0-1 0,1-2 1 16,-1 2 0-16,7-2 0 15,2 0 0-15,6-1 1 16,1 4-1-16,-4-4 0 16,6 1-1-16,-2 0 1 15,-4-1 0-15,-5 1 0 16,-1-1 0-16,-6 1 0 0,-2 0 1 16,-1-3 0-1,4-6 0-15,-10 1 0 0,-8-3-2 16,-9 0 1-16,-10 0-11 15,-14 3 1-15,-24-21-7 16,-29-19 1-16</inkml:trace>
  <inkml:trace contextRef="#ctx0" brushRef="#br0" timeOffset="75728.2931">17840 13655 10 0,'-18'0'5'0,"-5"-8"-14"0,17 11 5 15</inkml:trace>
  <inkml:trace contextRef="#ctx0" brushRef="#br0" timeOffset="76011.3997">17558 13697 11 0,'-12'16'5'0,"15"-2"-3"0,3-12 11 0,5 1-10 16,13 0 1-1,6-1 1-15,21-2 0 0,20 0-7 16,33 3 1-16,18-1 4 15,36 1 0-15,12 0-1 16,20-3 0-16,7-3 1 16,-4-5 0-16,-5 0 1 15,-7-5 1-15,4 0-1 16,-16 5 1-16,-17 0 0 16,-12 3 1-16,-24 5-4 15,-21 2 1-15,-23 6-10 16,-30 8 1-16,-31-3-6 15,-28-26 1-15</inkml:trace>
  <inkml:trace contextRef="#ctx0" brushRef="#br0" timeOffset="80754.6231">16352 12832 26 0,'6'-53'13'0,"6"11"-13"0,-9 31 14 16,3-2-16-16,-3-5 0 15,-3-3-1-15,-6-3 1 16,-3-3 3-16,-6-2 1 16,-6-3 0-16,-9-2 0 15,-8 10 2-15,-10 3 0 16,-6 3-1-16,-8 4 1 0,-12 9-1 15,-16 10 1-15,-2 14-4 16,-12 10 0 0,-12 5-1-16,-3 9 1 0,-12 10-1 15,0 5 1-15,-6 13-1 16,18 6 0-16,9 5-1 16,11-11 1-16,16 11 0 15,15 0 0-15,17 3 0 16,18 5 1-16,15-11-1 15,24 3 0-15,21 3 1 16,24-3 0-16,20-5 0 16,27-3 1-16,24-11 0 15,12-10 1-15,9-10 0 16,21-9 1-16,6-15 0 16,14-11 0-16,10-16 0 15,2-14 0-15,-5-12-1 16,-16-14 1-16,4-15 0 15,-18-1 1-15,-7-7-1 0,-23-16 1 16,-12-1-1 0,-20 6 0-16,-19-5-1 0,-23-11 0 15,-22 0-2-15,-20-2 1 16,-18 4-3-16,-21 9 0 16,-20 0-3-16,-34 0 1 15,-26 12-5-15,-33 17 0 16,-38 8-5-16,-10 5 1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4T20:02:26.0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7640 4879 4 0,'-9'0'2'0,"6"-5"-1"0,3 5 2 0,6 0-3 16,0-3 0-16,3 3 2 15,-1-8 1-15,4 3-2 16,3-3 1-16,6 0 1 16,6 0 1-16,9 0 1 15,5 0 0-15,7 3-2 16,11-3 1-16,1-3-2 15,14-2 0-15,7 5-1 16,5 0 1-16,9-5-2 16,7-3 1-16,8 3 0 15,6 2 0-15,0-2-1 16,6 2 1-16,9 1-1 16,-3-1 1-16,0 3 0 15,6 0 0-15,0 6 0 16,-6-4 0-1,74 1 0-15,-26 0 1 16,-10 2 0-16,-8-5 1 16,-15 3-2-16,3-3 1 15,-6 3 0-15,0 2 0 16,-3-2-1-16,0 5 0 16,-7 0-1-16,1-3 1 15,0 1-1-15,-3-4 1 16,15 1-1-16,0-6 1 15,12 6 0-15,3 0 1 0,8 2-1 16,-5 8 1-16,0-5-1 16,-3 0 1-16,-13 8-1 15,-2-8 1-15,-21 3-2 16,-6 2 1-16,-5-2 0 16,-16 2 0-16,-6-5 0 15,-8 3 0-15,-13 0-3 16,-6 2 1-16,-14 0-11 15,-9 8 1-15</inkml:trace>
  <inkml:trace contextRef="#ctx0" brushRef="#br0" timeOffset="4762.3762">14640 5977 7 0,'3'-8'3'0,"18"-13"2"16,-12 16 4-16,6-3-9 15,9 2 0-15,6 1 2 16,5 2 0-16,7 3-2 0,6 0 1 16,2 6 1-16,1-6 0 15,8 0 0-15,13 0 0 16,2 0 0-16,16 0 0 15,-4-3-1-15,-21 0 1 16,46 6-2-16,5 0 1 16,6-6 0-16,6 0 0 15,3 6-1-15,0-8 0 16,5 5 0-16,4-3 1 0,0-8-1 16,9 1 0-16,0 2 0 15,0-3 0-15,6-2 0 16,-4 3 0-16,4 2 0 15,3 0 0-15,0 0 0 16,-10 0 0-16,7 0 0 16,0 5 1-16,-9-2 0 15,6-6 0-15,-3 6-1 16,-7 0 1-16,7-1 0 16,-6 4 0-16,0-1 0 15,-12-2 0-15,3 2-1 16,-15 1 1-16,-3-1-1 15,-15-5 1-15,-6 0-1 16,-8 0 0-16,-7 3 0 16,-11 0 1-16,-10 2 0 15,-8 3 0-15,-13 0-1 16,-8 3 1-16,-6-1 0 16,-9 4 1-16,-12-4-1 0,-12 3 0 15,-12 6-1-15,-12-8 0 16,-2 5 1-16,-19-3 0 15,1-2-1-15,-13-1 0 16,-11 1 0-16,-4-1 1 16,-11 1-1-16,-3-6 1 15,-12 1-1-15,-4 2 0 16,-5-3 0-16,-18-2 1 0,-5 2-1 16,-7 1 0-16,-21-1 0 15,-3 3 0-15,-14 0 0 16,-1 3 0-16,4-3 0 15,-1 5 0-15,4 0 0 16,-10 3 1 0,6 0-1-16,10 0 1 0,-7 0-1 15,10 3 0-15,11-6 1 16,-6 8 0-16,6 3-1 16,12-5 1-16,-2-1-1 15,11 6 0-15,6 0 0 16,9 0 0-16,0-3 0 15,9 3 0-15,11 0-1 16,4 2 1-16,6-5-1 16,11 3 1-16,7-2 0 15,9-1 1-15,5 3-1 16,9-8 0-16,7 2 0 16,11 1 0-16,3-3 0 0,9 0 0 15,7-3 0-15,8-2 1 16,6-1-2-16,12-2 1 15,11-2 0-15,10 2 1 16,3-3-1 0,8 6 1-16,4-3-2 0,9-6 1 15,8 4 0-15,4-6 1 16,11 5-1-16,6-2 0 16,4-3 0-16,8 0 1 0,6 0-1 15,6 3 1-15,6-6-2 16,3 3 1-16,6 0 0 15,-3-2 0-15,6-1 0 16,-3 6 0-16,0-11 0 16,0 8 0-16,3 0 1 15,3 5 0-15,-9-2-1 16,9 0 0-16,-3 5 0 16,3 0 1-16,-3-6-1 15,3 6 0-15,-3 6 0 16,-9-4 0-16,0 1-1 15,6-6 1-15,-9 3 0 16,-2 0 0-16,-4-2 0 16,3-6 0-16,-9 8 0 15,9-8 1-15,-9-3-1 16,9-5 1-16,-3 11-1 16,-8 0 1-16,-4 0 0 15,-12-1 0-15,-5 1 0 0,-7-3 0 16,-3 3-1-16,-5-1 1 15,-12 1 0-15,-10 3 0 16,1 2-1-16,-9 2 1 16,-7-2-1-16,-5 0 1 15,-9 0-1-15,-6-2 0 16,-9 2 0-16,0-8 0 0,-12 5 0 16,-15-5 0-1,-14 3 0-15,-13-1 1 0,-17 1-1 16,-4 0 1-16,-17 0-1 15,-12 2 0-15,-9-2-1 16,-21 2 1-16,-9 3 0 16,-9 3 1-16,-12-1-1 15,1 4 0-15,-22 1 0 16,0 4 1-16,1-3-1 16,-1 8 0-16,4-11-1 15,-16 6 1-15,7-3 0 16,-1-6 0-16,4 6-1 15,2-5 1-15,-5-3 0 16,2 0 0-16,19-5 0 16,2 2 0-16,9 0 0 15,21-5 1-15,6 3-1 16,0-3 1-16,21 8-1 16,9 0 0-16,12-2 0 15,8-1 0-15,10 6 0 0,5-1 1 16,4 6-1-16,8 0 0 15,7 3-1-15,8 2 1 16,0-3 0-16,9 4 0 16,7-4-1-16,5 1 1 15,3-3-1-15,3-3 1 16,3 0-1-16,3-2 1 16,6 2-1-16,3 1 1 15,3-4 0-15,6 1 0 16,6 0 0-16,6-3 0 15,8 0 0-15,7 0 0 0,9 0 0 16,5 0 1-16,10-8-1 16,14 0 0-16,4 2 0 15,17-2 1-15,-3-2-2 16,18-6 1-16,3 3 0 16,6-3 0-1,96-13-1 1,-4 5 1-16,-21 8 0 15,-20-2 0-15,9 2 0 16,-19 5 0-16,-5 0 0 16,3 4 0-16,-12 4 0 15,-4 0 1-15,4 1-1 16,-3 2 0-16,0 0 0 16,-3 0 0-16,3 0 0 15,-3 5 1-15,-21-2-1 0,-9 2 0 16,-12 3-7-16,-21 0 0 15,-17 5-5-15,-22-37 1 16</inkml:trace>
  <inkml:trace contextRef="#ctx0" brushRef="#br0" timeOffset="8303.1288">17203 5948 11 0,'-15'-16'5'0,"6"34"-15"0,9-4 5 0</inkml:trace>
  <inkml:trace contextRef="#ctx0" brushRef="#br0" timeOffset="9414.9543">21388 5919 11 0,'-18'-53'5'0,"7"45"-3"15,11 8 6-15,0 0-9 16,0 0 1-16,0 0-1 16,6 0 1-16,5-8 0 15,7 11 0-15,18 2-1 16,12-2 1-16,26-1 0 15,18 6 0-15,15-3 1 16,27-2 1-16,9 2 0 16,6 1 1-16,3-4 0 15,3 1 0-15,-15-6 0 16,-3 6 0-16,-12 5-1 16,-27-8 0-16,-18 0-2 0,-20 5 1 15,-22 0-1-15,-17-2 0 16,-33 0-1-16,-38 2 1 15,-37-10-1-15,-53 2 1 16,-44-10-1-16,-18-3 1 16,-28 11-6-16,-5 2 1 15</inkml:trace>
  <inkml:trace contextRef="#ctx0" brushRef="#br0" timeOffset="16964.8014">17236 6824 13 0,'-15'-11'6'0,"9"11"-6"0,6 3 7 16,-3-1-8-16,0 4 1 15,0 2 0-15,3-3 1 16,6 0 0-16,3 0 0 16,12 1 0-16,18-4 1 15,8-2 0-15,28 0 1 0,11 0 0 16,18-5 0-16,24 2 0 15,12 3 0-15,0-8-1 16,15-2 0-16,6-3-1 16,-4-1 1-16,1-1-1 15,0-4 1-15,0-5-1 16,-4 3 1-16,-11 5-1 16,-24-5 1-16,-9 5-1 15,-17 3 1-15,-16 5-1 16,-17 3 0-16,-16 2-2 15,-17 6 1-15,-21 2 0 16,-15 6 0-16,-27 2-1 16,-20-3 0-16,-34 4 1 15,-23-1 1-15,-38-3-1 16,-16 1 1-16,-36 0-1 16,-20 4 0-16,-18 1-4 15,6 5 0-15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4T20:07:05.77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993 4728 6 0,'-15'-8'3'0,"6"-16"-4"16,9 19 4-16,-9 0-3 16,3 2 1-16,-3 3-2 15,0 0 0-15,-8 3 1 16,-1 2 0-16,-3 8 0 0,-6-5 0 15,0 8 1-15,-11 13 0 16,-7-2 1-16,3 15 1 16,-8 6-1-16,5 10 1 15,-3 5-2-15,-2-2 0 16,8 11-1-16,-3 18 1 16,13 15-1-16,2 1 0 15,9 24 0-15,6 7 0 16,0 4 0-16,6 15 1 0,6-3-1 15,3 1 0-15,9-1 1 16,6-5 0-16,3-23-1 16,3-4 1-16,9 1 0 15,2-5 0-15,4-12 0 16,6-7 0-16,8-10 0 16,-5-17 0-16,12-2 0 15,-1-11 1-15,4-10 0 16,-1-11 0-16,7-11 0 15,-7-21 0-15,-8-7 0 16,-6-17 1-16,2-2-1 16,-2-13 0-16,2-11 1 15,-5-21 0-15,-6-6-1 16,0 1 1-16,-7-17-2 16,-2-17 1-16,-3-9-1 15,-3 0 1 1,26-103-3-16,-5 16 0 15,-9 10 1-15,-6 19 0 16,-4 3-1-16,-14 5 1 16,-9 13-1-16,-9 8 1 15,-8-10 1-15,-7 13 0 16,-9 29-2-16,-3 13 1 16,-5 10-2-16,2 25 0 15,3 21-3-15,-11 23 1 16,-16 19-5-16,-2 40 1 15</inkml:trace>
  <inkml:trace contextRef="#ctx0" brushRef="#br0" timeOffset="914.0385">868 11652 20 0,'-48'-26'10'0,"13"-6"-8"16,26 29 10-16,0 6-15 15,0 5 1-15,0 8 0 16,-12 13 1-16,-6 11 1 16,-8 20 1-16,-4 30-3 15,-12 16 1-15,-8 32 0 16,-1 13 1-16,-8 26 0 0,2 6 0 15,7-1 0-15,8 17 0 16,15-1 1-16,16 3 0 16,20-8 0-16,23 0 0 15,4 0 0-15,21-13 1 16,11-16-1-16,16-10 1 16,11-27-2-16,3-27 1 15,4-20 0-15,8-19 0 16,3-27-1-16,-6-23 1 15,3-35 1-15,-8-26 1 16,2-25 0-16,-3-33 1 16,-11-30 1-16,-19-31 0 15,4-180-1 1,-25 23 1-16,-23 41-2 16,-12 15 0-16,-27 32-1 15,-17 18 0-15,-28 30-2 16,-8 36 0-16,-10 27-2 15,-11 19 0-15,3 20-6 16,8 22 1-16,10 21-5 16,6-5 1-16</inkml:trace>
  <inkml:trace contextRef="#ctx0" brushRef="#br0" timeOffset="10192.324">5758 7493 1 0,'-20'-26'0'0</inkml:trace>
  <inkml:trace contextRef="#ctx0" brushRef="#br0" timeOffset="12639.6257">5836 14123 0 0,'-9'-5'0'0</inkml:trace>
  <inkml:trace contextRef="#ctx0" brushRef="#br0" timeOffset="15926.0453">5681 14880 21 0,'-42'-26'10'0,"30"20"-13"16,12 9 10-16,0 2-15 16,6 6 0-16,12 10-1 15,-3 0 1-15</inkml:trace>
  <inkml:trace contextRef="#ctx0" brushRef="#br0" timeOffset="23333.7954">11676 6501 10 0,'-9'-29'5'0,"0"5"-7"0,9 21 5 15,0 3-5-15,0 0 1 16,0 6-3-16,0 1 1 16</inkml:trace>
  <inkml:trace contextRef="#ctx0" brushRef="#br0" timeOffset="24001.3858">11411 7631 26 0,'-9'-61'13'0,"0"8"-25"15,12 42 30-15,0 3-29 16,6 6 0-16</inkml:trace>
  <inkml:trace contextRef="#ctx0" brushRef="#br0" timeOffset="30326.217">5544 3924 24 0,'-80'-21'12'0,"-4"-6"-23"0,52 22 12 0,-22 2-7 16,-26 11 0-16</inkml:trace>
  <inkml:trace contextRef="#ctx0" brushRef="#br0" timeOffset="30678.8876">3106 4434 19 0,'-169'82'9'0,"-19"45"-12"15,146-87 18-15,-20 8-15 16,-1 28 0-16,-5 6-1 16,11 1 1-16,13 4-2 15,20 0 1-15,15 0-2 16,18-5 1-16,18-7-1 15,20-12 1-15,22-10 0 16,35-8 1-16,27-13 2 16,36-16 0-16,29-22 1 15,27-18 1-15,33-26-1 0,18-16 0 16,6-8-1-16,15-13 1 31,148-112-2-31,-106 38 1 16,-76 15 0-16,-52 14 0 15,-66 21-1-15,-36 10 1 16,-48 17-1-16,-41 12 1 16,-33 11-6-16,-26 30 0 15</inkml:trace>
  <inkml:trace contextRef="#ctx0" brushRef="#br0" timeOffset="48654.5545">6532 13854 12 0,'-3'-14'6'0,"18"6"-12"16,-9 6 6-16,0-4 0 16,-6-1 0-16,3-1 2 15,-3 0 0-15,0-6 0 16,0 4 0-16,-3-1 2 16,3-2 0-16,-12 0 2 15,0 0 0-15,-6-3 0 16,-5 5 1-16,-4-5-2 15,-9 0 1-15,-3-5-2 16,-11 0 0-16,-10-3-2 16,-8 6 1-16,-13 4-2 0,-11 7 0 15,-15 1-2-15,-15 6 1 16,0 11 0 0,-9 5 1-16,-12 0-1 0,9 5 1 15,0 3-1-15,6 2 1 16,6 0-1-16,18 1 1 15,12-1-1-15,-1 6 1 16,13 3-2-16,6-1 1 16,8-2-1-16,10 5 1 15,5 0-1-15,3-3 1 16,19-5-1-16,8 6 0 0,12-1 1 16,15 0 1-16,6 3-1 15,18-2 0-15,11-1 0 16,7-2 1-16,14 0-1 15,13 0 1-15,14-6-1 16,3 0 1-16,12-2 0 16,16-3 0-16,-4-5-1 15,3-2 1-15,3-7-1 16,9-1 1-16,-6-9-1 16,9-5 1-16,-3-8 0 15,0-10 0-15,3-3 0 16,-9-3 0-16,-6-5 0 15,3-8 0-15,-18 8 1 16,-9-5 0-16,-6-3 0 16,-14 2 0-16,-7 4 1 15,-14-6 0-15,-12 2 0 16,-10 6 0-16,-14 0-1 0,-12-2 0 16,-18-1 0-16,-15 3 0 15,-8 5-2-15,-22 3 1 16,-17 2-6-16,-19 6 1 15,-14 11-11-15,-18 4 0 32</inkml:trace>
  <inkml:trace contextRef="#ctx0" brushRef="#br0" timeOffset="57456.1937">6559 13613 22 0,'-21'8'11'0,"18"-8"-11"0,3-3 12 16,0 3-12-16,-3 0 0 0,0 3 0 15,-3-1 0-15,-3-2 0 16,1 6 0-16,-1-1 1 16,0-2 0-16,0-3 0 15,0-3 0-15,3-2 3 16,6-6 0-16,0-5 0 16,12-8 0-16,6-15 0 15,11-1 0-15,13-5-1 16,0-11 1-16,5-2-4 15,7-3 1-15,0 3-1 16,-13 13 1-16,7-13-1 16,-7 5 1-16,-5 3-1 15,-9 5 1-15,-3 8-1 16,-9 5 1-16,0 8-1 16,-4 6 1-16,-8 7-1 15,-3 11 1-15,-6 5-1 16,-11 9 0-16,-10 9 0 15,-6 7 0-15,-3 4-1 0,1 8 1 16,-4-7-1 0,0 2 1-16,1-3-1 0,2-2 0 15,3 2-4-15,6-5 1 16,4 1-6-16,2-7 1 16</inkml:trace>
  <inkml:trace contextRef="#ctx0" brushRef="#br0" timeOffset="57740.5942">6383 13388 26 0,'-56'63'13'0,"56"27"-3"16,9-68 16-16,15-1-32 16,8-8 1-16,19-8-2 15,17-2 0-15,7-19 5 16,-1-21 0-16</inkml:trace>
  <inkml:trace contextRef="#ctx0" brushRef="#br0" timeOffset="82747.9319">5863 13803 9 0,'3'-8'4'0,"8"0"-2"16,-5 3 4-16,-3 0-3 15,3-3 1-15,-6 0 3 16,0 0 0-16,-6 0-9 16,0 0 1-16,-2 0 5 0,-1 3 0 15,-3 0-1-15,-6-1 1 16,-6 1-1-16,-6-6 1 16,0 4 0-16,-2-1 1 15,-4-8 0-15,-9 0 1 16,-2-3-2-16,-1-2 0 15,-8 3-2-15,-7-4 0 16,-11 7-3-16,-4 1 1 16,-5 9-2-16,-3 5 1 15,-7 5 0-15,4 9 0 0,3-1 0 16,5 5 0-16,16-2 0 16,2 5 1-16,13 3-2 15,5 3 1-15,9 2-1 16,10 3 0-16,5-1 0 15,9 6 0-15,12-2 0 16,6 2 1-16,9-3 0 16,11 3 0-16,16-2 0 15,3-1 0-15,17 8 0 16,7-7 1-16,8-4-1 16,9-4 0-16,13-6 1 15,-4-8 0-15,18-10 1 16,0-6 0-16,9-7 0 15,3-4 1-15,3-4-1 16,-9-8 1-16,-3-6-2 16,-14-5 1-16,-19 0 1 15,-9-3 0-15,-11-5 1 16,-16-3 0-16,-14-2 1 0,-15 5 0 16,-15 0-1-16,-9 3 1 15,-21-1-7-15,-20 9 0 16,-25 8-10-16,-14 2 1 15</inkml:trace>
  <inkml:trace contextRef="#ctx0" brushRef="#br0" timeOffset="91683.0195">1064 16640 21 0,'-44'-16'10'0,"20"5"-7"0,24 11 10 0,-3 0-14 16,3 5 1 0,0 6-1-16,3 13 1 0,6 16 0 15,0 12 1-15,6 25-1 16,0 5 0-16,-4 3 1 15,4-8 1-15,-6-3 1 16,-9-16 1-16,0-10 0 16,0-9 1-16,-9-10-1 15,-6-8 0-15,-2-5-1 16,-7-13 0-16,-6-19-2 16,-3-13 0-16,-5-11-2 15,2-5 1-15,3-8-2 16,15 3 1-16,0-8-1 15,18 2 1-15,3 1-1 0,12-9 1 16,12 6 0-16,6-5 0 16,8 2 0-16,1 3 1 15,9-3-1-15,2-3 0 16,10 3 0-16,5-2 1 16,7 7-1-16,-4 3 1 15,1 14-1-15,-22 10 1 16,-14 13 2-16,-3 16 0 15,-24 13-1-15,-18 16 1 16,-18 13-2-16,-15 9 0 0,-14 2-6 16,5-3 0-16,0-10-3 15,1-11 0-15</inkml:trace>
  <inkml:trace contextRef="#ctx0" brushRef="#br0" timeOffset="92222.8101">1675 16769 39 0,'-15'0'19'0,"41"16"-43"0,-5-11 38 16,9-2-24-16,9 0 0 16,2-3-2-16,1 5 1 0,-9 0 37 31,-108 72-26-31,177-133 3 16,-87 78 1-16,2-4 3 15,1-5 1-15,0 1 0 16,6-4 1-16,0-2-9 15,-3-3 1-15,-1-5-1 16,1 3 0-16,-3-3 1 16,3 0 1-16,-12 5 1 15,-9 6 1-15,-9 10-2 16,-15 11 0-16,-24 10-5 16,-14 24 0-1</inkml:trace>
  <inkml:trace contextRef="#ctx0" brushRef="#br0" timeOffset="93650.2944">3526 16203 28 0,'-12'16'14'0,"-3"34"-15"0,15-29 14 15,-6 19-14-15,-3 10 1 0,-3 27 2 16,-5 34 0-16,-7 21-1 16,-3 35 0-16,-6 8 0 15,9 13 1-15,1-19-1 16,5-16 1-16,3-28-7 15,3-30 0-15,3-31-4 16,-3-41 1-16</inkml:trace>
  <inkml:trace contextRef="#ctx0" brushRef="#br0" timeOffset="94519.9093">3472 16129 32 0,'-29'-16'16'0,"38"-10"-32"0,-3 18 30 0,8-6-16 16,1-1 0-1,21 1 1-15,9 6 1 0,14-2 2 16,16 2 0-16,23 0 0 16,24 5 1-16,12 1 1 15,24 2 0-15,8 8-1 16,10 5 1-16,5 5-2 16,-17-2 1-16,0 0 0 15,-12-5 1-15,-18-9 1 16,-21-4 1-16,-18-6 1 15,-15-5 0-15,-11-1 2 16,-22 4 0-16,-8-1-2 16,-9-2 1-16,-12-3-3 15,-6-2 1-15,-6 7-2 16,-6 0 0-16,-3 6-2 16,-3 8 0-16,-9 7-1 0,0 17 0 15,-3 18-1-15,3 24 0 16,0 7-1-16,3 20 0 15,6 15 0-15,3 5 1 16,3 0 0-16,9-2 0 16,0 5 0-16,0-8 1 15,3-10 0-15,-3-11 0 16,-3-13-1-16,0-9 0 16,0-4 0-16,0-16 0 0,0-9 0 15,-3-10 0-15,-3-2 1 16,0-6 0-16,-6-2 0 15,-6-6 1-15,-3-3-2 16,-18 1 1-16,-8 2-2 16,-25 8 1-16,-14 6-1 15,-33 2 0-15,-24 8 0 16,-30 0 0-16,-23 8 1 16,-13-3 1-16,1-5-1 15,5-2 0-15,4-6-7 16,20-5 0-16,18-6-11 15,13-7 1-15,17-14-4 16,23-13 1-16</inkml:trace>
  <inkml:trace contextRef="#ctx0" brushRef="#br0" timeOffset="95675.2413">3523 16330 6 0,'-9'0'3'0,"9"5"2"0,0-2-8 0,0 0 2 15,0-1 1-15,9 1 2 16,-6 0 0-16,9-1-1 16,9 4 0-16,11 1 3 15,16 1 0-15,29 3 0 16,10 5 0-16,29 0 0 16,12-3 0-16,24-5-1 15,14 0 1-15,1-3-2 16,3-2 0-16,-13-6 0 15,-2 0 1-15,-9-2-1 16,-18 3 0-16,-15-1-3 16,-18 3 0-16,-14 0-6 15,-22 5 0-15</inkml:trace>
  <inkml:trace contextRef="#ctx0" brushRef="#br0" timeOffset="96097.6617">3216 16592 20 0,'0'-11'10'0,"63"3"-11"16,-39 6 12-16,20-6-12 16,22 3 1-16,14-1 0 15,24 4 1-15,10 2 0 16,17 5 0-16,11 3 1 15,1 8 1-15,3-3-1 16,3 0 0-16,-6-5 0 16,0 3 0-16,-15-1-1 15,-12-2 1-15,-21-5-3 16,-6-3 1-16,-17 0-4 16,-10-3 0-16,-20-2-3 0,-12-3 0 15</inkml:trace>
  <inkml:trace contextRef="#ctx0" brushRef="#br0" timeOffset="96440.8573">3270 16740 16 0,'0'-21'8'0,"83"-3"-12"0,-47 14 10 0,21-1-6 15,20 0 0-15,18 4 4 16,12 1 0-16,18 6-1 16,18 0 1-16,-9 0 2 15,9 6 0-15,9 1 1 16,-18-4 0-16,0 2-3 15,-15 1 0-15,-9-1-4 16,-15-5 0-16,-14-5-3 16,-16-3 0-16,-11 5-3 15,-10-2 0-15,-11-3-3 16,-9-3 0-16</inkml:trace>
  <inkml:trace contextRef="#ctx0" brushRef="#br0" timeOffset="96740.8429">3767 16843 26 0,'104'-37'13'0,"99"6"-7"0,-120 23 23 0,42 2-30 15,24 4 0-15,26 4 1 16,10 9 0-16,-3 7-4 16,-16-2 0-16,-23 5-6 15,-21-7 1-15,-30-12 0 16,-23-20 1-16</inkml:trace>
  <inkml:trace contextRef="#ctx0" brushRef="#br0" timeOffset="97796.9956">5779 16216 25 0,'78'-34'12'0,"115"-11"-11"0,-136 26 12 15,26-4-14-15,12 1 0 16,6-1-3-16,-11 9 0 0,-7 4 0 16,-14 2 0-16</inkml:trace>
  <inkml:trace contextRef="#ctx0" brushRef="#br0" timeOffset="97990.7907">5943 16404 48 0,'0'-13'24'0,"107"-16"-50"16,-56 21 51-16,20-11-37 15,15-4 1-15,16 1-6 16,-4 9 0-16</inkml:trace>
  <inkml:trace contextRef="#ctx0" brushRef="#br0" timeOffset="98213.2521">5943 16621 37 0,'-39'-10'18'0,"78"7"-32"0,-15-2 34 16,23-6-26-16,16-5 1 0,23-8 0 15,9 6 0-15,13 5 5 16,-10 2 1-16,-12 8-9 16,-8 9 1-16</inkml:trace>
  <inkml:trace contextRef="#ctx0" brushRef="#br0" timeOffset="98366.189">5874 16833 44 0,'-83'84'22'0,"169"-102"-61"15,-26 5 47-15,56-11-16 16,42-26 0-16</inkml:trace>
  <inkml:trace contextRef="#ctx0" brushRef="#br0" timeOffset="100059.9016">3077 17095 9 0,'-30'0'4'0,"0"-3"-2"0,24 3 4 0,-9 0-5 16,-3 0 1-16,0 0 0 15,1 0 0-15,-4 0-2 16,9 0 0-16,-3-3 2 16,6 3 0-16,0 0-1 15,3 0 1-15,3 0 0 16,9 3 0-16,12-3-1 16,0 0 1-1,15 0 0-15,-1-3 0 0,13 1 0 16,12-4 1-16,11 1-1 15,15 0 1-15,1-3 0 16,26 5 0-16,12 3-1 16,3 6 0-16,15 4-1 15,12-2 1-15,5 3-1 16,16 5 0-16,3-3 0 0,23 0 1 16,-6 3-1-16,13-3 1 15,-1 0 1-15,-2-2 0 16,-10-6 0-16,-14-2 0 15,-13-6 0-15,-17-5 0 16,-15-8-2-16,-15 1 0 16,-18-4-10-16,-8-2 1 15,-16-3-4-15,-29-2 1 16</inkml:trace>
  <inkml:trace contextRef="#ctx0" brushRef="#br0" timeOffset="100768.265">4362 17359 11 0,'-23'0'5'0,"-22"16"1"0,33-11-1 0,0 1-3 16,-9-1 1-16,0 6-1 15,-2 5 1-15,5 5-4 16,-3 5 0-16,6 1 3 15,9-4 1-15,0 1-2 16,12 0 1-16,6 0 0 16,9-11 1-16,0-5-1 15,8-8 0-15,4-8-1 16,0-8 1-16,-3-8-1 16,-6-2 0-16,-7-1-2 15,-2 6 1-15,-9 3-4 16,-9 5 0-16,-9 5-2 0,-17 5 0 15,-1 14-1-15,-9 4 0 16</inkml:trace>
  <inkml:trace contextRef="#ctx0" brushRef="#br0" timeOffset="101131.1049">4449 17812 27 0,'-24'42'13'0,"15"6"-22"15,15-38 29-15,-3 6-22 16,3 0 1-16,-3-3-5 16,3-5 0-16,3-5 7 0,0-14 0 15,6-5-7 1,-4-7 1-16,10-7-1 0,-3-7 1 15</inkml:trace>
  <inkml:trace contextRef="#ctx0" brushRef="#br0" timeOffset="233661.4266">19147 706 2 0,'0'-5'1'0,"0"-19"1"0,3 24 2 0,0-8-3 16,-3 8 1-16,6-2 1 16,-6 2 0-16,3-6-4 15,0 1 0-15,0 5 3 16,0 5 1-16,3 3-1 15,0 6 0-15,0 1-1 16,0 17 0-16,0-3 0 16,-3 11 1-16,-3 10-2 15,-3 3 1-15,0 13 0 16,3 6 0-16,-3 2 0 0,-3 3 0 16,0 2 0-16,3-2 1 15,-3 15-1-15,3 4 0 16,-3-12-1-16,-3 11 1 31,-12 72-1-31,-3-16 1 16,0-13-1-16,1-3 0 15,-4-1 0-15,6-14 1 16,3-7-1-16,3 1 0 16,0-8 0-16,3-8 1 0,1-3 0 15,2-10 0-15,3 13-1 16,0-14 0-16,6-4 0 15,0-4 1-15,0-15-1 16,0-13 1-16,0-6-1 16,3-5 1-16,0-10 0 15,0-1 1-15,0-7 0 16,0-6 1-16,0 0-2 16,0-5 1-16,0 0 0 15,-3-3 0-15,0 3-1 16,0 0 1-16,-3-5-1 15,0 2 0-15,0-5 0 16,0 0 0-16,0 0-1 16,0 0 0-16,0 0 1 15,0 0 0-15,0-5-1 16,0 2 1-16,3 3-1 0,0-5 1 16,0 2-1-1,0 3 1-15,0 0-2 0,0 0 1 16,0 0-1-16,0 0 1 15,0 0 0-15,6 0 0 16,0 0-1-16,0 0 1 16,0 0 0-16,3 0 0 15,-1 0 0-15,4-2 0 16,3 2 0-16,0 0 0 16,3 2 0-16,6-2 1 15,0 0-1-15,5 3 0 0,7-3-1 16,-3 0 1-1,6 0 0-15,8 0 0 0,10 0-1 16,2 0 1-16,16 5 0 16,5-10 0-16,15 2 0 15,9 3 1-15,10 0-2 16,17-2 1-16,5-1 0 16,7 0 1-16,24-2-1 15,3 5 0-15,-1 0 0 16,1 0 1-16,0 0-1 15,8-5 1-15,-11 10-1 16,-6-5 1-16,-1 3-1 16,-8 7 0-16,3 1 0 15,0 2 1-15,-9 6-1 16,2-1 1-16,-8-2-1 0,3 2 0 16,-9 1 0-16,-6-3 0 15,-6 5 0-15,-3-2 0 16,-15-1 0-16,-11 1 0 15,-13 2 0-15,-5-8 1 16,-10-2 0-16,-8 2 0 16,-4-5 0-16,-5 0 0 15,-4 0-1-15,-5 0 0 16,-3-1 0-16,-6 7 0 16,-4-12 0-16,-2 9 0 0,-6-6 0 15,0 3 0 1,0-3 0-16,-6 3 0 0,0-2 0 15,-3 2 1-15,-1-6-1 16,-2 4 0-16,0-1 1 16,0-2 1-16,-3-1-2 15,0 1 1-15,0-1-1 16,3-2 1-16,-3 6-1 16,3-4 0-1,0 4-1 1,-3 2 1-16,0-6 0 15,3 4 0-15,0-4 0 16,0-2 1-16,0 0 0 16,3-2 0-16,0-4-1 15,3-4 1-15,0 2 0 16,-1-8 1-16,4-3-1 16,0-4 0-16,0-15 0 15,0-1 0-15,0-6 0 0,0-16 1 16,0 8-1-16,-3-5 1 15,-4-19-1-15,-2-10 0 16,-3 5-1-16,-3-13 1 16,-3-30-1-16,-3 1 0 15,0-8 0-15,-2-14 0 16,2-2 0-16,3-3 0 16,3-2-1-16,6 2 0 15,8 8 0-15,4-8 0 0,6 8-1 16,-3 16 1-16,3 0-1 15,0-8 1-15,-1 8 1 16,-5 19 0-16,-3-3-1 16,0 5 1-16,-3 5-1 15,-3 6 1-15,-3 13-1 16,-3 19 1-16,-3 4-2 16,0-2 1-16,0 11 0 15,0 10 0-15,0 3 0 16,0 14 0-1,0-1-1-15,0 11 1 0,0-1 0 16,-3 12 0-16,0-6 0 16,-3 16 0-16,0-6 0 15,-3 9 1-15,3 0 0 16,-3-4 0-16,0 7 0 16,0-6 0-16,0-6 0 15,-3 12 0-15,-5-9 0 0,-1-3 0 16,-3 4 0-16,-3-4 0 15,0 4 0-15,-11 2 0 16,-4-6 0-16,-3 4 1 31,-56-1-1-31,-6-3 0 16,-3-2 0-16,-12 0 0 16,-4 0 0-16,-7 0 1 15,-16 0-1-15,-9 0 0 16,-9-7 0-16,-3 7 0 15,-14-8 0-15,-10 2 1 0,1 6-1 16,-15 6 0-16,5-12 0 16,-5 4 0-16,2-6-1 15,-2 8 1-15,3-8 0 16,2 3 0-16,1 5 0 16,5 0 0-16,19 0-1 15,2 0 0-15,15 5-6 16,12-3 1-16,6 6-5 15,36-16 1 1,104 8 10 0,0 0 0-1</inkml:trace>
  <inkml:trace contextRef="#ctx0" brushRef="#br0">19067 2260 17 0,'-12'-11'8'0,"12"11"-9"0,0 0 8 16,0 0-9-16,3 0 0 15,3 0 1-15,3 0 1 16,0 0 0-16,5 0 1 16,7-5-1-16,6 10 0 15,3-10 1-15,3-1 1 16,5 4-1-16,13-6 0 15,8 0 1-15,10 3 0 16,5-3-1-16,7 0 0 0,14 0 0 16,0 0 1-16,3 0-1 15,9 0 0-15,7 0-1 16,-4 3 1-16,0 5-1 16</inkml:trace>
  <inkml:trace contextRef="#ctx0" brushRef="#br0" timeOffset="236439.1167">21481 2228 13 0,'-3'-13'6'0,"6"5"-6"0,-6 13 7 0,0-5-6 15,0 8 0-15,3 0-1 16,-3 8 1-16,3-3-1 15,0 11 0-15,3-3 0 16,3 11 1-16,0 5 0 16,3 10 0-16,2 19 1 15,-2 9 0-15,0-7-1 16,-3 6 0-16,0 16 0 16,-3 3 1-16,0 10-1 15,-3-16 0-15,0 3 0 16,3 6 0-16,0-6 0 15,6-8 0-15,0 2 0 16,-3-18 0-16,0 3 0 16,3-5 1-16,-3 15-2 15,-3-2 0-15,0 0-6 16,-3-14 0-16</inkml:trace>
  <inkml:trace contextRef="#ctx0" brushRef="#br0" timeOffset="238054.6725">20162 2273 9 0,'39'-8'4'0,"14"0"-4"0,-29 8 4 16,15-5-5-16,2 5 1 16,10 5-1-16,6-13 0 15,5 3 2-15,7-1 1 16,5 4 0-16,0-4 0 16,4 4 1-16,-1-4 0 0,9 6 0 15,10-2 0-15,2 2-1 16,0 0 0-16,6 0-2 15,7 2 1-15,2 4-1 16,-3-6 1-16,0 2 0 16,6-2 0-16,0 6-1 15,-6-6 1-15,3 0 0 16,3 0 0-16,-5 0-1 16,-1 0 1-16,-3 0-1 15,6 0 1-15,-3 2 0 16,6 4 1-16,-3-6-2 15,6 0 0-15,-9 0 0 16,4 0 1-16,-16 0-1 16,-3-6 1-16,-6 4-2 15,-8-4 1-15,-10 4 0 16,-11-6 1-16,-10 8-1 16,-5 0 1-16,-3 0-1 15,-10 0 0-15,-5 0 1 0,-6 0 1 16,-6-5-1-16,0 5 0 15,-3-3-2-15,-3 3 1 16,-3 3-3-16,2 2 1 16,1 3-6-16,3 0 1 15</inkml:trace>
  <inkml:trace contextRef="#ctx0" brushRef="#br0" timeOffset="239067.3977">17599 1003 8 0,'6'5'4'0,"0"24"-3"16,-6-18 5-16,0 10-3 15,0 11 0-15,-3 10 1 16,3-5 0-16,-3 8-5 15,0-5 0-15,-3 5 4 16,3-16 0-16,-3 0-1 16,3 3 1-16,0-11-4 15,0-3 0-15,3-4-4 16,3-9 0-16</inkml:trace>
  <inkml:trace contextRef="#ctx0" brushRef="#br0" timeOffset="239486.6106">18114 812 8 0,'-3'0'4'0,"-21"21"-2"15,15-13 2 1,-8 3-4-16,-7 7 1 0,-6 1-1 16,-6 7 0-16,-5-10 1 15,-1 3 1-15,0-1 0 16,7-2 0-16,5 0 0 15,6 0 1-15,9 0 0 16,9-3 0-16,3 3-1 16,15-3 0-16,18-2-1 15,0 5 1-15,14 5-1 16,16 3 1-16,2 10 0 16,10-2 0-16,-4 13-1 0,-14 0 0 15,-4-8-7-15,-8 8 0 16</inkml:trace>
  <inkml:trace contextRef="#ctx0" brushRef="#br0" timeOffset="240447.775">17245 3162 9 0,'-9'8'4'0,"9"-8"-3"15,0 5 5-15,0 0-6 16,-3 6 0-16,3 5 3 16,0 0 1-16,0 13-3 15,0-13 0-15,-3 7 2 16,0 7 0-16,0 1 1 0,0-4 0 15,3 4-2-15,3-9 1 16,6 1-1-16,3-9 1 31,30-35-1-31,8-3 1 16,7-3-2-16,-4-5 1 16,-2-7 0-16,-3 4 0 15,-10 4-2-15,-8 7 1 16,-6 3-3-16,-3 13 1 0,-6 8 0 15,-6 10 1 1,-4 17-2-16,1-9 1 0,-6 17 1 16,0 4 0-1,6 28-7 1,6-20 1-16</inkml:trace>
  <inkml:trace contextRef="#ctx0" brushRef="#br0" timeOffset="241093.9635">17685 616 12 0,'0'-39'6'0,"6"18"2"0,-6 21 0 16,3 0-10-16,3 2 0 16,0 17 1-16,-3 7 1 15,0 25 0-15,-3 23 1 16,0-3-1-16,3 11 0 16,-3 21-3-16,-3-10 0 15</inkml:trace>
  <inkml:trace contextRef="#ctx0" brushRef="#br0" timeOffset="246722.2364">19793 3500 6 0,'6'-5'3'0,"-6"-5"1"15,0 10 4-15,0-6-7 0,0 4 1 16,-3 2 2-16,0-3 0 16,0 0-5-16,0-2 0 15,0-3 3-15,0-2 1 16,0-6-1-16,0-6 1 16,3 7-2-16,0-9 1 15,0 3-1-15,0-8 1 16,0-1-1-16,0-1 1 15,0-4-1-15,-3 1 0 0,0-3-1 16,0 8 1 0,3-11-1-1,3 3 1-15,3 0-2 16,3 5 1-16,3 6-1 16,3 7 1-16,3 9-1 15,2-1 1-15,4 3-1 16,6 0 1-16,-3 0 0 15,0 3 1-15,5 2-1 16,4 1 1-16,3-1-2 16,-1-5 1-16,1 0 0 15,3 0 1-15,-3 0-1 16,-1-5 0-16,1 0 0 16,0 2 1-16,-7-2 0 15,-5 0 0-15,-6 2 0 16,-3 3 0-16,-3 0 0 15,-3 0 0-15,-6-2 0 0,0 7 0 16,-1-5-1-16,-2 0 0 16,-3 8-1-16,3 0 1 15,-3 0-1-15,0 0 0 16,3 0-1-16,0 16 1 16,0-8 0-16,0 8 0 15,0 8-1-15,-3-3 1 16,0 11 0-16,-3 5 0 15,0 13 0-15,0 3 1 16,0 0 0-16,0-6 1 16,3-2-1-16,0-2 1 0,0-11-1 15,0-3 1-15,3-6-1 16,0-1 0-16,3-1 1 16,-3-5 0-16,0 0 0 15,0-11 1-15,0 3-1 16,0-8 1-16,-3 0-1 15,-3 0 0-15,-9 0 1 16,-14 0 0-16,-22 0-1 16,-18 0 1-16,-17 0-2 15,-24 8 0-15,0 0 0 16,0 2 1-16,14 1-7 16,25 5 1-1</inkml:trace>
  <inkml:trace contextRef="#ctx0" brushRef="#br0" timeOffset="249037.2726">20019 3260 8 0,'-6'0'4'0,"12"0"-6"15,-3 0 5-15,-3 0-2 16,0 2 0-16,0-2 0 16,0 0 1-16,3-2-3 15,0-6 1-15,0 0 1 0,3-8 1 16,3 3 0-16,0-8 0 16,0 2 0-16,3-2 0 15,3 0 0-15,-1 5 0 16,1-5-1-16,-6 10 1 15,-3 3-3-15,0 5 1 16,-9 9-1-16,-3 7 1 16,-6 11 0-16,-6-3 0 15,1-5-1-15,-1 0 1 0,0 0 0 16,3-3 1-16,6-5-1 16,6-6 1-16,6-2 0 15,9 0 0-15,15-8 0 16,3-2 1-16,5-6-1 15,4-3 1-15,0 4-3 16,-7 4 1-16,-5 6 0 16,-9 7 0-16,-12 9-1 15,-12-3 1-15,-6 8-1 16,-9 2 0-16,-11 1 1 16,-7-1 1-16,6 1-1 15,0-3 0-15,4 0 0 16,2-8 1-16,6-1 0 15,9-1 0-15,6-6 0 16,6 0 0-16,9-6-1 16,9 1 1-16,3 0-1 15,0-6 1-15,-4 3-1 16,-5 6 1-16,-12 2-1 0,-12-6 0 16,-5 4 0-1,-10 2 0-15,-3 2-1 0,0 4 1 16,6-6-1-16,7 2 1 15,5-2 0-15,6-2 0 16,12-4 0-16,9 4 1 16,2-14-1-16,10 3 0 15,3-3 0-15,3-5 1 16,-6 5-1-16,-7 0 1 0,-5 3-1 16,-3 5 0-1,-9 8 0-15,-12-6 0 0,-6 4-1 16,0 2 1-16,-2 8-1 15,2-8 1-15,3 0 0 16,6 2 1-16,3-2-1 16,9-2 0-16,12-6 1 15,8 0 0-15,7-13-1 16,3 5 0-16,-3 0 0 16,-7 8 1-16,-8 0-1 15,-9 0 1-15,-12 3-1 16,-9 5 1-16,-6 8 0 15,-8 0 0-15,-4-3-4 16,6 3 1-16,0 3-5 16,12-14 1-16</inkml:trace>
  <inkml:trace contextRef="#ctx0" brushRef="#br0" timeOffset="255129.4438">22603 3821 8 0,'6'-6'4'0,"3"4"-3"0,-3-1 4 16,0-5-6-16,0 0 1 0,2-5 0 15,-2-3 1-15,0 0-1 16,-6-13 1-16,-6-3 2 15,-3-13 0-15,-2 3 1 16,-4-6 0-16,0 3 1 16,3-5 0-16,0 5-1 15,3 5 0-15,0 3-2 16,0 6 0-16,0 2-1 16,0-1 1-16,3 1-2 15,3 3 0-15,3 5-1 16,3-8 1-16,9 5 0 15,12 0 0-15,18 3-1 16,8 5 0-16,10 0 1 16,5-2 0-16,7 7 0 15,-4 3 0-15,1 0 0 16,-10 8 0-16,-8 3 0 16,-6 2 0-16,-10 3 0 0,-5 0 0 15,-3 0 0-15,0-6 0 16,2 9 0-16,-5-8 1 15,-3 2 0-15,0-5 0 16,0 3 0-16,-3 5 0 16,-4 5-1-16,1 8 1 15,-3 5-1-15,0 9 0 16,-6 2-1-16,-3 16 1 16,0 0-1-16,-3 8 1 0,3 2-1 15,3 3 0-15,0-8 1 16,0-2 0-16,0-11 1 15,0 0 0-15,-3-3 0 16,0-2 0-16,0-3 1 16,-3-8 0-16,0-8 1 15,-3-5 0-15,-6 0-2 16,-12-8 1 0,-15-8 0-16,-26-5 1 0,-25 2-2 15,-17-5 1-15,-12 3-7 16,-3 5 1-16,12 5-6 15,33-10 1-15</inkml:trace>
  <inkml:trace contextRef="#ctx0" brushRef="#br0" timeOffset="255744.9169">22698 3291 22 0,'-9'-47'11'0,"51"26"-10"0,-18 13 11 0,14 2-14 16,22-2 1-16,23 1-1 15,6 4 1-15,10-2 1 16,-10 2 1-16,-12 3-2 16,-20 3 1-16,-21 2 0 15,-21 3 0-15,-24 0 0 16,-21 8 0-16,-27-3 0 16,-14 11 1-16,-1-8-1 15,4-1 1-15,14-7 0 16,10 0 1-16,11 0-2 15,9-2 1-15,6-1 0 16,15 3 0-16,15-8-1 16,3 0 1-16,9 0-1 15,6 2 1-15,-1 4-1 16,-2-4 1-16,-6 4-1 16,-6 2 0-16,-12 2 0 15,-12 3 1-15,-9 3-1 16,-3-3 0-16,-3 3 0 15,1 6 0-15,5-4 0 0,9 8 0 16,9-2-1-16,9-3 1 16,9-2 0-16,11-6 0 15,13 0 0-15,0 3 1 16,-6-8-1-16,-7 0 0 16,-11-3 1-16,-9 11 0 15,-15-5-2-15,-9 7 1 0,-12 9-7 16,7-3 1-16</inkml:trace>
  <inkml:trace contextRef="#ctx0" brushRef="#br1" timeOffset="268330.5582">20022 1910 8 0,'-9'-26'4'0,"3"7"-4"0,6 14 5 15,0-3-9-15,0 0 0 16</inkml:trace>
  <inkml:trace contextRef="#ctx0" brushRef="#br1" timeOffset="269365.1049">19936 1934 8 0,'18'0'4'0,"29"-16"-4"0,-38 8 9 0,3 8-8 16,6-5 1 0,6 2-1-16,0-10 1 0,2-3-2 15,-2 0 1-15,0 3 1 16,0-11 0-16,0-5 0 16,-1-3 1-16,1 3 0 15,0-8 0-15,-3 0-1 16,-3 0 1-16,-6 5-2 15,-6 9 1-15,-3-12-1 0,-3 6 0 16,-6-3-1-16,-3 9 1 16,0-6-1-16,-6 5 0 15,3 0 0-15,0 3 1 16,0-3-1-16,3 5 0 16,0 9-1-16,0 2 1 15,3 0-1-15,3 0 1 16,0 0 0-16,0 3 0 15,1-1 0-15,-1 6 0 0,0-2 0 16,0 2 0 0,0 0-1-16,3 2 1 15,9-2-1-15,8 6 1 0,13-6 0 16,12 5 1-16,2 3-1 16,10 0 0-16,6-8 0 15,-1 3 1-15,7 2-2 16,-1-5 1-16,-5-5 0 15,-4 2 0-15,-11-2 0 16,-9 2 0-16,-4-2 0 16,-8 5 1-16,-3-3-2 15,-6 3 1-15,-3 0 0 16,-3-5 1-16,-6 5-1 16,0-6 1-16,0 4-1 15,-3-6 1-15,0-5 0 16,3 2 0-16,-3-2-1 15,0 5 0-15,0 0 0 0,3 0 0 16,-3 8-1 0,0 3 1-16,0-3-1 0,0 8 0 15,0 5 0-15,0 8 1 16,0-2-1-16,-3 10 0 16,3 8-1-16,0-8 1 15,-3 16 0-15,0 0 1 16,0 10 0-16,0 4 0 15,0 1 0-15,0-9 1 16,3-9-1-16,0 8 1 16,3-13 0-16,3-5 0 0,-3-11-1 15,3 0 1-15,5-2 0 16,4 2 0-16,6-8 0 16,-3 3 0-16,0-5-1 15,-3 2 1-15,-3-5-1 16,-3 5 1-16,-3-2-1 15,-3 2 1 1,-6-8-1-16,-9 3 1 0,-12 0 0 16,-12-5 0-16,-29 2 0 15,-19-2 0-15,-14-3-1 16,-30 5 1-16,0-5-1 16,3 3 1-16,3 5-6 15,12-3 0-15,24 11-3 16,35-19 0-16</inkml:trace>
  <inkml:trace contextRef="#ctx0" brushRef="#br1" timeOffset="270314.8603">20260 1476 18 0,'-18'-8'9'0,"18"14"-10"0,0-6 10 0,6 0-10 16,6-6 1-16,12 4 0 15,15-4 1-15,2-1-2 16,13 1 1-16,0-4-1 16,-7 2 1-16,-2 2 0 15,-9 4 0-15,-10 4-1 16,-8 6 0-16,-9-2 1 16,-9 4 0-16,-15 9 1 15,-12 5 0-15,1-9-1 16,-4 7 1-16,3-6 0 15,3-1 1-15,9-1-1 16,9-4 0-16,12-2 0 16,18-3 0-16,12-5-1 15,12 0 1-15,11 0-1 0,-2 0 1 16,-4 0-2-16,-14 0 1 16,-12 3 0-16,-18 2 0 15,-21 9 0-15,-18 4 0 16,-6 9 0-16,-8-4 0 15,5 1 0-15,3-3 1 16,9-2 0-16,7-1 0 16,5-2-1-16,9 5 0 15,9-2-6-15,9 2 1 0</inkml:trace>
  <inkml:trace contextRef="#ctx0" brushRef="#br1" timeOffset="271471.7483">22796 1934 19 0,'-6'-8'9'0,"6"11"-12"16,0-3 9-16,0 5-6 15,0-5 1-15,0 0 0 16,0 0 1-16,0 0-2 16,0 0 0-16,-3-13 1 0,3-3 1 15,0-8-1-15,3-10 1 16,3-9-1-16,0-7 0 16,0-3 0-16,0 0 0 15,0 8 0 1,3 0 0-16,6 0 0 0,6-2 0 15,0-3-1-15,2-6 0 16,1 6-1-16,3 5 1 16,6 5-1-16,5-2 1 15,4 10-1-15,-3 8 1 0,-1 3-1 16,-5 0 1 0,-3 10-1-16,3-2 1 0,8 5-1 15,-5 0 1-15,0 3-1 16,-3 2 1-16,-1 3 0 15,-5 0 1-15,-3 0 0 16,-6 3 0-16,-3-3-1 16,-3 5 1-16,-6-5 0 15,-6 0 1-15,0 0-1 16,0-8 0-16,-3 3 1 16,3 2 0-16,0-2-1 15,0 2 0-15,0 3-2 16,3 0 1-16,2 3-1 15,1 10 1-15,3 3-1 16,-3 5 1-16,0 19-1 16,0 5 0-16,0 8 1 0,0 5 0 15,0-5-1-15,0 2 1 16,6 12-1-16,0 7 1 16,0-6 0-16,3-7 0 15,0 0-1-15,-1-11 1 16,-2-10 0-16,-3 0 0 31,-15 5 1-31,-15-3 1 31,-59-5 0-31,-12-5 1 16,-9-16-4-16,5-3 1 16,-8-5-6-16,12-8 0 0</inkml:trace>
  <inkml:trace contextRef="#ctx0" brushRef="#br1" timeOffset="272020.2512">22859 1281 23 0,'15'-24'11'0,"53"8"-11"16,-47 8 14-16,15 3-16 15,14 5 1-15,1 5-5 16,-4 11 0-16,1-3 5 16,-3-2 0-16,-7 2-4 0,-11 3 1 15,-12-3 1 1,-9 3 1-16,-12 0 3 0,-3 5 1 15,-12-5 2-15,-14 0 0 16,-7 5 0-16,-3 3 0 16,7-1-2-16,8 7 1 15,6-9-1-15,9-3 0 16,15 1-2-16,24-11 1 0,21 0 0 16,17-6 0-1,10 4-1-15,8-6 1 0,-9 2-2 16,-14 3 1-16,-18-5-1 15,-27 8 1-15,-24 8-1 16,-27 5 1-16,-12 3-1 16,-23-3 1-16,-6 9-1 15,5-7 0 1,-2 1 1 0,20-3 1-16,21-5-1 15,19-8 1-15,14 0 0 16,9-8 0-16,8 5-1 15,10-5 1-15,9 3-7 16,3 10 1-16</inkml:trace>
  <inkml:trace contextRef="#ctx0" brushRef="#br1" timeOffset="275788.9086">19215 2506 5 0,'0'-16'2'0,"6"-5"1"0,-6 13 3 15,3 2-5-15,-3-2 1 16,0 6-1-16,0-4 0 0,0 6-2 16,0 8 1-16,-3 6 1 15,0 9 1-15,3 7-2 16,0 15 1-16,3 7 1 16,3 1 0-16,0-8 0 15,0 0 0-15,-3-5-1 16,0 0 1-16,-6-6 0 15,0 3 0-15,-3 0-1 16,0-13 0-16,-3 0 0 16,3-8 0-16,1-8 0 15,-1-3 0-15,0-10 1 16,-3-6 0-16,-3-5-1 16,3-5 1-16,0-3-2 15,0 3 1-15,0-8-1 16,3 0 1-16,0-3-1 15,3 0 0-15,0 3-1 16,3-5 1-16,0-6 0 0,3 8 1 16,3-2-2-16,6 7 1 15,0-2-1-15,3-2 1 16,0 2-1-16,0 5 1 16,-4 5-1-16,4 1 1 15,-3 4 0-15,-3-1 0 16,-3 7-1-16,0 0 1 15,0 0-1-15,0 8 1 16,0 0-1-16,3 0 0 0,6 0 0 16,6-6 0-16,5 4 1 15,4 4 0-15,3 4 0 16,-3 2 0-16,-4 2 0 16,-8 4 0-16,-9-1 0 15,-9 3 0-15,-12-1 0 16,-17 15 0-16,-7-4 0 15,-6 8 1-15,-5 3-4 16,-1-5 1-16,-3-3-3 16,7 0 1-16</inkml:trace>
  <inkml:trace contextRef="#ctx0" brushRef="#br1" timeOffset="276209.1816">19507 2746 22 0,'-18'-5'11'0,"6"29"-16"16,9-11 18-16,3 0-12 15,3 3 0-15,3 8-9 16,3 5 1-16,0 0 5 16,-6-5 1-16</inkml:trace>
  <inkml:trace contextRef="#ctx0" brushRef="#br1" timeOffset="277170.2442">21975 2701 6 0,'9'0'3'0,"-6"32"2"0,-3-24 1 15,-3 8-5-15,0 5 1 16,0 8 0-16,3-2 1 16,0 7-4-16,3-5 1 15,0-5 1-15,-3-3 1 0,0-2-1 16,3-6 1-16,-3-13-1 16,-3 0 1-16,-3-8 0 15,-3-5 1-15,-3-3-1 16,0-5 1-16,-6-6-1 15,0-7 1-15,0 2-2 16,3-13 0-16,1 0-1 16,2-2 1-16,3 4-1 15,6 3 0-15,6-2-1 16,6 5 0-16,3 13 0 16,2 0 1-16,7 1-1 15,3 2 0-15,3 5 0 16,-3 0 0-16,0 5 0 15,2 9 0-15,-5 2 1 16,3 0 0-16,0 2-1 16,0-2 1-16,-4 5-1 0,1 9 1 15,-3 2-1-15,-3-1 1 16,-6 7-1-16,-6-4 1 16,-12 3 0-16,-6 0 1 15,-6 1-1-15,-3 1 1 16,-8-1 0-16,-7 4 0 15,0-2-1-15,1-3 0 16,8 0-6-16,9 0 1 16</inkml:trace>
  <inkml:trace contextRef="#ctx0" brushRef="#br1" timeOffset="277544.6482">22237 2773 12 0,'38'-11'6'0,"43"3"-6"16,-54 3 5-16,5 2-5 16,4 3 0-16,-6 0 0 15,-3 0 0-15,-7 0-1 16,-5 8 1-16,-6 0 1 16,-9 0 0-16,-3 3 0 0,-3-1 0 15,0 1 1-15,3 5 0 16,0-3 1-16,6-8 0 15,6-2-1-15,9 5 0 16,15-8-1-16,6 5 0 16,2 3-6-16,4 0 1 15</inkml:trace>
  <inkml:trace contextRef="#ctx0" brushRef="#br1" timeOffset="282711.2248">19177 2310 5 0,'-12'-8'2'0,"3"3"-1"0,9 2 2 0,0 3-4 16,0 0 1-16,0 0-1 15,0 0 0-15,6 0 1 16,3 0 0-16,3 3 0 15,3 2 0-15,2-5 0 16,1 0 1-16,0-5 1 16,3-1 0-16,3 4-1 15,3-6 1-15,5 2-1 16,4 4 1-16,0-4-2 16,2 4 1-16,4-3-1 15,6 2 1-15,-1-2 0 16,1 2 0-16,6-2-1 15,2-1 1-15,4 4-1 16,-4 2 0-16,13-6 0 0,-7-2 0 16,7 6 0-16,2-3 0 15,4 5 0-15,-7 5 1 16,6 5-1-16,-5-4 1 16,-7-6-1-16,1 2 1 15,2-2-1-15,1 6 0 16,-1-6 0-16,-2 5 1 15,2-5-1-15,-5 0 1 16,-4 0 0-16,1-5 0 16,-3 5-1-16,-1 0 1 15,-8 0-2-15,-7 0 1 0,-2 5 0 16,-6-2 1-16,-6 2-1 16,-3-5 1-16,-4 8 0 15,-2-8 1-15,0 0-2 16,-3 0 1-16,0 0-1 15,-3 0 1-15,0-5 0 16,-3 5 0-16,0-3 0 16,-6 3 0-16,-3 0 0 15,0 0 1-15,0 0-1 16,-3 0 0-16,0 0-1 16,-3 3 0-16,3-6 0 15,-3 3 0-15,3 0-1 16,0 0 1-16,0 8-1 15,0-8 1 1,3 10-1 0,3 6 1-1,3 3-1-15,0 5 1 16,0 5 0-16,-3 8 0 16,0-5-1-16,0 7 1 15,0 14 0-15,-3-3 0 16,0 3 0-16,0-5 1 15,3-3-2-15,-3 8 1 16,0-3 0-16,-3 3 1 16,-2 3-1-16,-1 2 1 15,0-8-1-15,0 3 0 16,-3-8 0-16,3-5 1 0,6-11-1 16,0 2 0-16,6-1 0 15,3-1 1-15,6 0-1 16,3 3 1-16,3-3 0 15,-1-3 0-15,-2 1-1 16,3 4 1-16,-3-2-1 16,0-5 0-16,0-3 0 15,-3 1 1-15,0-4-1 16,-1-2 1-16,-2-3-1 16,0-2 0-16,-3-1 0 15,0-2 1-15,-3 0-1 16,-3-5 0-16,0 2 0 15,-6-2 0-15,-3 2 0 0,-3-2 0 16,1-3 0-16,-4 2 1 16,-6 1-1-16,-6 2 1 15,-3-2-1-15,-5 2 0 16,-4 3 0-16,0 0 1 16,-11 3-1-16,-4-1 0 15,-6-2 0-15,-5 8 0 16,-9-8 1-16,-4 0 0 15,-8 5-1-15,-6-5 1 16,-10-5-1-16,4 2 0 16,-9-5-1-16,-6 0 1 15,-3 0 0-15,0 8 0 0,3 0 0 16,-3 0 0-16,-4 5 0 16,13-5 0-16,3 0 0 15,9 0 0-15,6-5 0 16,5 2 0-16,7 0-1 15,11-2 1-15,13 2 0 16,5-5 0-16,12 0 0 16,7 0 0-16,5 0 0 15,6 0 0-15,3 0 0 16,3 0 0-16,3-8-1 16,3 3 1-16,3-3 0 15,3 0 1-15,3 0 0 16,0-5 0-16,0-3 0 15,0-8 1-15,-6-13-1 16,0-8 0-16,-3-5 0 16,-3-6 1-16,3-2-1 0,0 3 0 15,-2-9-1-15,-1-7 1 16,0-6-1-16,0-5 0 16,-3 10 0-16,-3 1 0 15,-3-11 0-15,0 0 0 16,3 5 0-16,0 3 0 15,1 5 0-15,2 11 0 16,0 11-2-16,0 4 1 16,6 6-1-16,0 3 1 0,3 13-1 15,0-1 0 1,3 7 0-16,3 7 0 0,3 0 1 16,9 2 0-16,9 4 0 15,8 2 1-15,7-8-1 16,12 0 0-1,8 3 0-15,16-3 1 16,2 2-1-16,15-2 1 16,60 6 0-1,-18 4 1-15,-12 4 0 16,-18 2 0-16,-11 7-7 16,-13 1 1-16</inkml:trace>
  <inkml:trace contextRef="#ctx0" brushRef="#br1" timeOffset="296942.5064">21710 3810 6 0,'0'0'3'0,"-6"-16"0"0,6 16 4 16,-6 0-6-16,0 0 1 0,-3 0-1 15,0 0 1-15,0 0-2 16,0 0 0-16,0 3 2 16,3-3 0-16,0 0 0 15,0-3 0-15,3-5-1 16,0 0 1-16,1-8-2 15,-4 3 1-15,3-3 0 16,-3-10 0-16,-3-1 0 16,-6-2 0-16,-6-8 0 15,3-2 1-15,0-4 0 16,0 3 0-16,4-4 0 16,-1-1 0-16,0-14-1 15,0-2 0-15,0-5 0 16,-3 3 0-16,0-3 0 15,-3 10 0-15,1-2-1 16,2 5 1-16,0-8-1 16,0-8 1-16,3 11-2 0,3-3 1 15,3 8-1-15,3 3 1 16,3 10-1-16,3 3 1 16,0-2-1-16,3 10 1 15,0-3-1-15,0 11 1 16,-3-3 0-16,0 5 0 15,0 3 0-15,0 1 0 16,0-1 0-16,0 8 0 16,0 0-1-16,0 0 1 15,0 8-1-15,0 0 1 0,0 0-1 16,0 0 1-16,0 0-1 16,0 0 0-16,0 0 1 15,0 3 0-15,0 2 0 16,0-5 1-16,0 0-1 15,0 0 0-15,0 0 0 16,0 0 1-16,0 0-1 16,0 0 1-16,3 0-1 15,3 0 0-15,0 0 0 16,0 0 1-16,3-5-1 16,3 5 0-16,3-3 0 15,3 3 0-15,0 0 0 16,-1 0 1-16,7 0-2 15,3 8 1-15,9-8 0 16,-4 0 1-16,4 2-1 16,6 4 0-16,8-6 0 15,1 0 1-15,0 0-1 16,-1 0 0-16,7 0 0 16,-1 0 1-16,4-6-2 0,8 4 1 15,1-3 0-15,-4 2 0 16,4 3 0-16,-1-5 1 15,-2 2-1-15,2 3 1 16,7-5-1-16,-4 5 0 16,-8 0 0-16,5 5 0 15,-5-5-1-15,-1-5 1 16,9-3-1-16,7 2 1 0,-4-2 0 16,7 6 1-16,-4-3-1 15,6 2 1-15,1-5-1 16,-1 8 1-16,-9 3-1 15,4 2 0-15,-10-2-1 16,4 2 1-16,-1-5 0 16,4 2 0-16,-4 4 0 15,-2 2 1-15,2 0-1 16,-6-3 0-16,-5-5 0 16,-3 0 0-16,-4 3 0 15,-5 2 0-15,-7-5-1 16,-8 3 1-16,-3-3 0 15,-3 5 1-15,-6-5 0 16,-4 2 0-16,-2 4 1 16,-6-6 0-16,0 0-1 15,-3 0 0-15,0-6 0 16,-3-1 0-16,-3-4-1 16,0-10 1-16,0-11-1 0,0 3 1 15,0-8-1-15,0-5 1 16,-3 2 0-16,3-5 0 15,-3-8-1-15,-3-16 0 16,0-5 0-16,-3-3 0 16,0 9 0-16,-3-7 1 31,-11-65-1-31,8 32 0 0,3 2 0 16,0 8 1-1,6 0-2-15,3 8 1 0,3 8 0 16,3 8 0-16,3 19 0 15,0-4 0-15,3 6 0 16,0 8 0-16,3 8 0 16,-3 6 0-16,2 2 0 15,-2 5 0-15,0 3-1 16,0 10 1-16,0-2 0 16,0 7 0-16,0 4 0 15,3-3 1-15,-3 2-2 16,0 6 1-16,-3 2 0 15,0-5 0-15,0 0-1 16,-3 8 1-16,-3-8-1 16,-3 2 0-16,-3 4 1 15,-3-1 1-15,-6-2-1 0,-6 5 0 16,-3-3 0-16,-6 3 1 16,-5 0-1-16,-1 8 1 15,-12-11-2-15,4 3 1 16,-10 0 0-16,-11 0 1 15,-7 0-1-15,1 0 0 16,-10 0 0-16,4-3 1 16,-9-5-1-16,-4 2 0 15,-5 4 0-15,6-6 0 16,-72-6 0 0,12 6 1-1,-2-7-1-15,8 7 0 0,-6 0 0 16,3 0 0-16,0 5 0 15,0-5 0-15,9 0 0 16,-8 2 0-16,-1-2-1 16,12 6 1-16,-9-4 0 15,6-4 1-15,0 2-2 16,-3 0 1-16,-9 8 0 16,6 0 1-16,9 0-1 15,-11 5 0-15,11 3-1 16,3 0 0-16,-6-9 1 15,-3 9 0-15,3 6 0 16,15-1 0-16,-9-3 0 16,12 11 1-16,0-8-1 15,9-5 1-15,5-2-1 0,4-6 0 16,9 2 0-16,12-2 0 16,-1-3-1-16,10-5 1 15,11 0 0-15,7-8 0 16,5 0 0-1,3 3 0 1,4 3-1-16,8-4 1 0,0-2-1 0,12 0 1 16,4-5 0-16,5 3 0 15,6 4 0-15,6-10 1 16,6 8-1-16,6-5 0 16,0 3-1-16,2 4 1 0,1-2-1 15,-3 8 1-15,6-8-1 16,0 8 1-16,0-5 0 15,0 3 0-15,-1 2 0 16,1-6 0-16,0 4 0 16,-3 2 0-16,-3-6 0 15,-3 4 0-15,-3 2-1 16,0-6 1-16,0 6 0 16,-3 0 0-16,0 0-1 15,0 0 1-15,0 0 0 16,-3 6 0-16,0-6-1 15,3 8 1-15,-3 2-1 16,0 9 1-16,0-1-1 16,0 17 1-16,-3-9 0 15,0 8 0-15,0-2-1 16,0 5 1-16,0 8-1 0,0 3 1 31,-3 71-1-31,-3-21 0 16,0 5 0-16,-3 11 0 15,0 0 1-15,-6-17 1 16,3 9-1-16,6 5 0 16,1-2 1-16,2 2 0 15,3-5-1-15,3 13 0 16,3-3 0-16,3-2 1 16,0-5-1-16,-4-4 0 0,1 9 0 15,-3-8 1-15,3-8 0 16,0-16 0-16,0-3-1 15,3-5 0-15,0-2 1 16,0-3 0-16,3-9-1 16,-3-12 0-16,0-6 1 15,-3-12 0-15,-3-4-1 16,-3-8 1-16,-6-2 0 16,-6-5 0-16,0-3-1 15,-5 0 1-15,-4-6-1 16,-6-2 1-16,-6 0-1 15,1 0 0-15,-1-2 0 16,3 2 1-16,3 0-1 16,7 2 0-16,2 1 0 15,6 0 0-15,0 2-1 16,6 0 1-16,3 3-1 16,3-5 0-16,6 2 0 0,6 3 0 15,9 0 1 1,9-3 0-16,8 6 0 0,4 5 0 15,12-3 0-15,5-5 0 16,13 0 0-16,11-3 0 16,3-2 0-16,13 2 1 15,8-5-2-15,12 0 1 16,0 3 0-16,3-3 1 16,15 5-1-16,-9 3 0 15,0 0-1-15,-3 0 1 0,-3 5-1 16,-6 3 1-16,-12-3 0 15,-2 3 1-15,-13 0-1 16,3-8 0-16,-2 5 0 16,-7 3 1-16,-6 0-1 15,1 0 0-15,-4-3 0 16,-2-5 0-16,-1-5-1 16,1 10 1-16,-4-13 0 15,-8-5 1-15,-10-3 0 16,-8 0 0-16,-3-6 0 15,-7-1 0-15,-5-4 0 16,-3-5 1-16,-6 3-2 16,-6-8 1-16,-6-11-1 15,-3-7 1-15,0-14-1 16,-3-3 1-16,-3-7 0 16,-3 7 0-16,-3-12 0 15,-6-22 0-15,0 0-1 0,1 8 0 16,-1 3 0-16,6 2 0 15,3 0-1-15,3 11 0 16,3-3 0-16,3 6 0 16,3 7 0-16,3 20 1 15,0-1-1-15,0 0 1 16,0 8-1-16,0 5 0 16,0 5 0-16,0 3 1 15,0 3-2-15,-4 5 1 0,1 6 1 16,-3 2 0-1,0 8 0-15,-3-3 0 0,3 3-1 16,0 3 1-16,3 5 0 16,3-5 0-16,3 4-1 15,3 7 0-15,12-4 0 16,9 1 1-16,3 5-1 16,11-8 1-16,16 0 0 15,2-6 0-15,10 4 0 16,2-6 1-16,12 0-2 15,15 0 1-15,10 0 0 16,-1 0 0-16,12 0 0 16,3 2 1-16,-3-4-1 15,6 4 0-15,0 1 0 16,-3-1 0-16,-12-4-1 16,-3-3 1-16,-3-1 0 15,-15-2 0-15,0-2 0 16,-8 2 0-16,-10-5 1 15,-5-3 0-15,-4 2-1 16,-2-4 1-16,-7 5-1 0,-8-3 0 16,-7 0 0-16,-8 3 0 15,-6-8 0-15,-6 2 1 16,-7-2-1-16,-2-3 1 16,0-2-1-16,0 2 1 15,6-5 0-15,3-3 0 16,3 3-1-16,-4-3 0 0,1-13-1 15,-3 0 1-15,0-16 0 16,-3-5 1 0,0-3-1-16,-4 11 0 0,1-5 1 15,3-4 0-15,3-15-2 16,0 14 1-16,3-9-1 16,2 19 1-16,-2-8-1 15,0 10 1-15,-3-5 0 16,-3 0 0-16,3-5 0 15,-4 8 0-15,1 10 0 16,0 11 0-16,-6 0 0 16,-3 5 0-16,-3 3-1 15,0 8 1-15,0 5 0 16,-3 0 0-16,0 9-1 16,-3-1 1-16,-3 0-1 15,-6 8 1-15,0 0 0 16,-6 0 0-16,-9 0-1 0,-14 8 1 15,-16-6 0-15,-3 11 0 16,-11-5 0-16,-12 0 1 16,-19-2-1-16,-5 2 0 15,-9 0 0-15,-18-1 0 16,-3 9 0-16,-6-8 1 16,-17 5-1-16,-4-2 0 15,-6 2 0-15,-3 3 1 16,1-3-1-16,-19-2 0 15,7-6 0-15,5 3 0 0,6-2 0 16,1-6 0 0,-4-6-1-16,9-2 1 0,1 3-1 15,-1-6 1-15,6 3 0 16,6 1 0-16,-2 1 0 16,-4 4 0-16,9-4 0 15,12-7 0-15,-3 10 0 16,21 6 0-16,-6 2-1 15,21-5 1-15,-3 8-1 16,9 0 1-16,5 5-3 16,7 17 0-16,-12 1-6 15,6-7 1-15</inkml:trace>
  <inkml:trace contextRef="#ctx0" brushRef="#br1" timeOffset="299844.6704">20129 1289 6 0,'6'-11'3'0,"33"-16"0"0,-33 17 3 0,6 5-8 16,9 2 1-16,8 3 1 16,10 0 0-16,9 0 0 15,-7 8 0-15,10-5-1 16,3 2 1-16,-7-5 1 15,1 0 0-15,-1 0-1 16,-2-5 0-16,-9 2 1 16,-9 3 0-16,-7 0-1 15,-14 3 1-15,-18 2 0 0,-14 3 0 16,-16 0 0-16,-12 5 0 16,-8-2-1-16,-1 2 1 15,10 0-1-15,11-5 1 16,9 2-1-16,10-2 1 15,11-2 0-15,15-4 0 16,17-2 0-16,13-2 1 16,21 2-2-16,5-8 1 15,13-5-2-15,2 10 1 0,-5 3-1 16,-13 3 0-16,-17 4 0 16,-18 15 0-16,-24-1 1 15,-30 3 0-15,-29 7 0 16,-19 4 0-16,-20 18 0 15,-6 0 0-15,12-6 0 16,-1 4 0-16,16-12-1 16,14 1 1-16,16-6 1 15,14-10 0-15,21-3 0 16,18-10 1-16,18-3-1 16,21-3 1-16,17-10-1 15,13 2 1-15,-4-2-2 16,-2 5 1-16,-13 5-2 15,-11-2 1-15,-12 2-1 16,-15 8 1-16,-10 3 0 16,-10-8 0-16,-10 0-1 15,-3 5 1-15,0 3 0 0,6 0 0 16,3-3 0-16,9-2 0 16,12 2 0-16,9-5 0 15,9 0 0-15,11-3 1 16,1-2-1-16,0 2 0 15,-7-2 0-15,-8 2 1 16,-9 3-2-16,-12 0 1 16,-9 0 0-16,-18 0 1 15,-9 0-1-15,7 0 1 0,-1-3-1 16,3-2 0 0,6 10-4-16,6-10 0 0</inkml:trace>
  <inkml:trace contextRef="#ctx0" brushRef="#br1" timeOffset="300832.6692">21174 1595 7 0,'0'3'3'0,"0"31"2"15,0-23 0-15,0 10-6 16,3 8 0-16,3 8 1 15,3 0 0-15,3-5 0 16,0-3 1-16,0-10 0 16,0-1 0-16,-1-7 1 15,-2 2 1-15,0-10 0 16,0 2 1-16,0 0-1 16,-3 3 0-16,3-8 0 0,-3 0 0 15,0-5-2-15,0-3 0 16,0-5 0-16,-3-3 0 15,-3-5-1-15,-3-6 1 16,-3-2-1-16,-3 0 1 16,0 0-1-16,0-3 0 15,0 8 0-15,0 3 1 16,0 0-1-16,0 3 0 16,3-9 0-16,0 3 0 0,3 8 0 15,1-5 1-15,2 5-1 16,2 1 1-16,1-1-2 15,0-6 1-15,0 1-1 16,0 5 1-16,0 6-1 16,3-3 1-16,-3 5-1 15,3 0 1-15,3 0-1 16,6 3 1-16,3 2 0 16,0 6 0-16,3 2-1 15,-4-3 1-15,-2 4-1 16,0 2 1-16,-3 0-1 15,-3 0 1-15,-3 0-1 16,-6-1 1-16,-3 7 0 16,-9-14 0-16,-3 8 0 15,-6 0 0-15,1-1 1 16,-4 15 1-16,-3-6-8 16,0 5 0-16</inkml:trace>
  <inkml:trace contextRef="#ctx0" brushRef="#br1" timeOffset="301224.9308">21623 1807 14 0,'-2'0'7'0,"4"13"-8"15,-2-5 6-15,0 11-4 16,0-1 1-16,-2 6-2 16,-1 5 0-16,6 3-4 15,8 5 0-15</inkml:trace>
  <inkml:trace contextRef="#ctx0" brushRef="#br2" timeOffset="324761.0303">21796 2418 24 0,'9'-2'12'0,"-3"2"-13"16,-6 0 13-16,3 0-13 15,-3 8 1-15,0 0-1 16,0-1 1-16,0 7 1 0,0 2 1 16,0-1 1-16,0 9 0 15,3 11 1-15,3 4 1 16,0 6 0-16,3 8 0 15,0 5-2 1,-3 3 0-16,0 3-2 0,-3 5 0 16,-3 2-1-16,-3 0 1 15,-3 1-1-15,-3 5 0 16,3-9 1-16,3-1 0 0,3-7-1 16,3-12 1-16,0 2-1 15,0-13 1-15,0-5 0 16,3 0 0-1,-3-6 0-15,0-5 0 0,-3 3 0 16,0-5 0-16,0-3 0 16,0 2 0-16,0-2 0 15,0-11 0-15,0 3-1 16,0 0 1-16,3-5-1 16,0 2 0-16,-3-5 1 15,0 0 1-15,0 0-1 16,0 0 1-16,0 0 0 15,3-5 0-15,-3 5-1 16,0 0 1-16,0-3-1 16,0 3 0-16,0-8 0 15,0 8 0-15,-3 0-1 16,3 3 0-16,-3-3 0 16,3 0 0-16,0 0-1 0,3 5 0 15,3-2 1-15,-1-3 0 16,1 0 0-16,3 0 1 15,3 5-1-15,3-5 1 16,0 3-1-16,6-3 1 16,0 5-2-16,0-5 1 15,5 3-1-15,4-3 1 0,6 0 0 16,11 0 0 0,4 5 0-16,3-5 0 0,8 0 0 15,-2 3 0-15,14 2-1 16,6 0 0-16,4 6 0 15,2-3 0-15,12 5 0 16,18-5 1-16,1-3 0 16,2 1 0-16,17-4 0 15,4 1 1-15,-9-3-1 16,9 5 1-16,-6-5-1 16,-6 8 1-16,-9-5-1 15,0 2 1-15,-9 3-1 16,-17-3 1-16,-13 1-1 15,-8-1 1-15,-13-3-1 16,-11 4 1-16,-13-1 1 16,-5-5 0-16,-9 3 0 15,-3 2 0-15,-6-5 0 16,-3 0 0-16,-9 0-1 16,0 0 0-16,0 0-1 0,0 0 1 15,0-8-1-15,0 3 0 16,0-1 0-16,0-1 0 15,0-4 1-15,-3-5 0 16,-3-2 0-16,3-1 0 16,0-15 0-16,-3-1 0 15,0-18-1-15,0-2 1 16,0-9-1-16,0-12 1 16,-3-6 0-16,0-1 0 0,-3-4 0 15,-6 0 0-15,-5 5 0 16,-4 2 0-16,-3 4-1 15,0 7 0-15,1 3-2 16,2 5 1-16,6 8-1 16,3 8 0-16,3 5 0 15,0 6 1-15,3 2 0 16,0 8 0-16,4 1 1 16,-1 4 0-16,3 3-1 15,3 6 0-15,-3 4 0 16,-3 4 1-16,0-4-1 15,-3 4 1-15,-3 2-1 16,0-6 1-16,-3 1 0 16,3 3 1-16,-2-6-1 15,-4 0 1-15,-3 8-1 16,-6-6 1-16,-9 4-1 16,-8-6 1-16,-1-3-1 0,-11 9 0 15,-7-6-1-15,-14 2 1 16,-9 4-1-16,-7-4 1 15,1 4 0-15,-12-6 0 16,0 8 0-16,0-6 0 16,2 4 0-16,-2-9 0 15,0 3 0-15,9 6 0 16,6-6 0-16,2 2 1 16,4 6-2-16,0 0 1 0,-1 6-1 15,13-4 1 1,8 4 0-16,1 2 0 0,5-6-1 15,10 4 1-15,8-1-1 16,6 3 1-16,4-6-1 16,8 6 0-16,3-2 0 15,3 2 0-15,0 0 0 16,3-8 1-16,1 2 0 16,2 3 0-16,3-5 0 15,0-2 0-15,3-1-1 16,0 6 1-16,3-3-1 15,0 0 1-15,0 0-1 16,3 2 1-16,0 4 0 16,-3-4 0-16,3 6 0 15,-3 6 0-15,0 7 0 16,-3 3 0-16,0 13 0 16,-3 8 1-16,-3 15-1 15,3 1 0-15,3 13-1 16,3 6 0-16,6 7 0 0,0 3 1 15,0-16 0-15,0 11 0 16,3-11-1-16,-3-3 1 16,-3-2 0-16,0-5 1 15,0-12-1-15,3-7 0 16,0-10 0-16,0-6 1 16,0-5-1-16,3-6 1 15,0-2 0-15,-3-3 1 0,0-2-1 16,0-6 1-16,0 3-1 15,0-8 0-15,3 3-1 16,0 2 1 0,3-5-2-16,3 0 0 0,3 3 0 15,5 2 0-15,7-5 0 16,6 5 0-16,3-2 0 16,14 0 1-16,16-1-1 15,11-2 0-15,6-2 0 16,22-1 1-16,17-2-1 15,-3 2 0-15,12 3 0 16,3 0 1-16,3 5 0 16,-6 1 0-16,8 4 0 15,-5 6 0-15,-9-8 0 16,3 0 0-16,3 5 0 16,-12-5 1-16,-11-5-1 15,-13-3 1-15,-3 5-1 0,-17-5 1 16,-10 0 0-16,-8 0 0 15,-13 0 1-15,-5 0 0 16,-9 3 0-16,-1-3 0 16,-8-3 1-16,-3-10 0 15,-3-8-1-15,-3-6 0 16,0 1-1-16,0-14 1 16,0-5-1-16,0-8 1 15,-3 0-2-15,2-15 0 0,1-1 0 16,-3-11 0-1,-3-2 1-15,-6 11 0 0,-3-3-1 16,0 5 1-16,-6 8-1 16,0 8 0-16,-3 3-1 15,-2 5 0-15,-1 5-1 16,0 3 0-16,3 8 0 16,0 5 0-16,3 3 0 15,0 5 1-15,0 0 0 16,0 8 0-16,3-5 0 15,0 5 1-15,3 3-1 16,-3-3 1-16,-2 5-1 16,2-4 1-16,-3 1 0 15,-3 4 0-15,-3-6 0 16,-3-6 1-16,-3 6-1 16,3-5 1-16,-5 3-1 15,-7-4 1-15,-3-7-1 16,-3 5 0-16,-5 8 0 0,-10 1 1 15,-6-9-2-15,-2 2 0 16,-13 4 1-16,-11-1 0 16,-18 3 0-16,-12 6 0 15,-15 2 0-15,-15 8 0 16,-3-6-1-16,-9 4 1 16,4 7-1-16,-4 3 1 15,-3 0-3-15,6-3 0 0,12-3-6 16,15 4 1-16,3 1-8 15,12-15 1-15</inkml:trace>
  <inkml:trace contextRef="#ctx0" brushRef="#br2" timeOffset="337627.6371">24618 3945 10 0,'-6'-8'5'0,"9"8"-4"0,-3 0 6 0,0 0-5 16,0 0 0-16,0 0 2 16,0 0 1-16,0-8-6 15,0 3 1-15,0 2 3 16,0 3 1-16,0-5-1 15,0 0 0-15,3-1 1 16,-3 1 1-16,0-3-2 16,3 0 1-16,-3-5 0 15,3 2 1-15,-3 1-1 16,0-1 0-16,0 3-1 0,-3-2 0 16,0-1-1-16,-3-10 1 15,-3 0 0 1,0 2 1-16,0-13-2 0,0 3 1 15,0-5 0-15,0 2 0 16,-3-8 0-16,-2-5 1 16,-1 3-2-16,0-5 1 15,0-4 0-15,0-2 0 0,-3-8-2 16,3 1 1-16,3-9 0 16,3 8 1-16,4-10-1 15,-1-1 0-15,0 1 0 16,0-1 0-16,3-2-1 15,0 0 1-15,3 11-2 16,0-4 1-16,3 1-1 16,0 3 1-16,0-11-1 15,0 13 0-15,0-13 0 16,0 16 1-16,0-3 0 16,0 0 0-16,-3 0 0 15,0 3 1-15,0-3-1 16,-3 8 0-16,3 0-1 15,0-2 1-15,0 4-1 16,3 4 1-16,2-6-1 16,1-6 0-16,6-7-1 15,6 3 1-15,6-11-1 0,3 5 1 32,11-34-1-32,-11 13 1 15,-9 13 0-15,-6 3 1 16,-3 11 0-16,-3 18 0 15,0-8 0-15,0 2 1 16,0 6-1-16,-3 6 0 16,3 2-1-16,-3 8 0 0,0-3 0 15,-3 8 0-15,0 3-1 16,-3 0 1-16,0 10 0 16,0-2 0-16,-3 5 0 15,3 8 0 1,0 0 0-16,0 0 0 0,3 0 0 15,0 3 0-15,3 2-1 16,0 3 1-16,0-8-1 16,3 5 0-16,0-2 0 15,0-3 1-15,0 5 0 16,0-5 1-16,-3 0-1 16,0 0 1-16,-3 0 0 15,0 3 0-15,-3-3-1 16,0 0 1-16,-3 0-1 15,-3 0 0-15,0 0-1 16,-3 0 1-16,-3-3 0 16,-6 3 0-16,-6 0 0 15,-5 0 1-15,2 0-1 16,-3 3 1-16,-9-3-1 16,-2 0 1-16,-7 5-1 0,-5-2 0 15,-7 5 0 1,1-3 1-16,-1-3-2 0,-2 4 1 31,-43-4 0-31,10 4 1 16,6-6-1-16,-3 8 1 15,5 0-1-15,-8-1 1 16,0 1-1-16,0 11 0 0,2-11 0 16,-5 0 1-16,-6 0-1 15,6 0 0-15,-6 0 0 16,3 5 1-16,-10-5-1 15,7-6 1-15,-6 4-2 16,0-6 1-16,-12 2 0 16,6 6 0-16,0 0 0 15,-9 3 0-15,-3-1-1 16,3-2 1-16,6 6 0 16,-12-6 1-16,9-1-1 15,0 1 0-15,6 0 0 16,-9 0 1-16,18-2-1 15,-3-6 0-15,3 2-1 16,-7 4 1-16,7 1-1 16,9 7 1-16,6-6 0 15,-3 0 0-15,-4 2 0 16,4 3 0-16,6 3 0 0,-3-8 0 16,11 5 0-16,-2-5 0 15,3 0-1-15,5 0 1 16,13-2 0-16,-1-6 0 15,7 7-1-15,5-7 1 16,4 0 0-16,8 0 1 16,3 3-1-16,4 2 0 15,2-5-1-15,6 0 1 16,0 3-1-16,9 2 0 16,3-5 0-16,4 0 0 15,2 0-1-15,3 3 1 0,0 2 1 16,0-5 0-16,0 8 0 15,3-3 0-15,-3-2 0 16,3 10 0-16,-3 3 0 16,-3 8 0-16,-3-3-1 15,3 8 1-15,-3 16-1 16,0-5 1-16,0 10 0 16,4-2 0-16,-1 10 0 15,-3 3 0-15,0 0 0 16,0 0 0-16,3 13-1 15,3 2 1-15,0-7-1 16,0 5 1-16,0-13 0 16,3-3 0-16,0-2-1 15,0 2 1-15,0-13 0 16,3-5 1-16,0 2-1 0,0-7 1 16,0-1-1-16,0-10 1 15,0 0-1-15,0-3 0 16,0-8 0-16,-3-5 0 15,3 3 0-15,0-4 0 16,0-1 0-16,-3-4 0 16,3-2 0-16,3 3 0 15,0-6 0-15,3 1 0 16,3 2 0-16,0-6 0 16,3 4-1-16,6 2 1 0,0 0-1 15,5 0 1-15,4 2-1 16,3 4 1-16,0-4 0 15,6 4 0-15,2-1-1 16,7 3 1-16,-6-8 0 16,-1 0 0-16,7 3 0 15,6-3 0-15,-1 5-1 16,4-5 1-16,2 2 0 16,7 6 0-16,-10 0 0 15,1 3 0-15,2-3 0 16,4 0 0-16,3-6 0 15,2 12 1 1,33-4-1 0,-8 4 0-16,-1-1 0 15,-6 3 0-15,1-3-1 16,-4 3 1-16,-3-8 0 16,4-6 0-16,5 4 0 0,-3 2 0 15,13 5 0-15,-13-5 0 16,12 2-1-16,6 4 1 15,1-7 0-15,-7 1 0 16,0-2-1-16,6 2 1 16,-6-6 0-16,4 4 1 15,-10-6-1-15,-3 0 1 16,4-8-1-16,-4 0 1 16,-9 2-1-16,-5 4 0 15,-7-4 0-15,-8 1 0 0,-10 3-1 16,-11 2 1-16,-6-6 0 15,-6 4 1-15,-3 2-1 16,-4-6 1-16,-2 4-1 16,0-6 1-16,-3 2-1 15,0 4 1-15,0-6-1 16,0 10 0-16,-3-2-1 16,0 0 1-16,-3 0 0 15,0 0 1 1,0 0-1-1,-3-2 0-15,-3 2 0 16,0 2 0-16,0 6 0 16,-3 6 0-16,-3 2-1 15,-3 7 1-15,0 6 0 16,0 8 0-16,3 1 0 16,0 6 1-16,-6 12-1 15,0 2 0-15,-6 11-1 0,0 8 1 16,-2 2-1-16,-1 8 1 15,3-7-1-15,0 2 1 16,-3 5 0-16,0-7 0 16,0-6 0-16,1 2 1 15,2-12-1-15,0-17 1 16,3 1-1-16,0-8 0 16,0 2 0-16,0-10 0 0,0-3 0 15,1 0 0-15,2-10 0 16,0 2 1-16,3-8-1 15,0-2 0-15,3-3 0 16,3-1 0-16,3 4-1 16,0-8 1-16,6 5-1 15,3 0 1-15,6-3 0 16,6 0 0-16,5 3-1 16,7 8 1-16,12 0 0 15,2-8 0-15,13 2-1 16,23 1 1-16,13-3-1 15,8 0 0-15,21 0 0 16,15-8 0-16,0 0 0 16,11 0 0-16,4 0 0 15,-6-8 1-15,3 3-1 16,0 2 1-16,-24 3 0 16,-6-13 1-16,0 5-1 0,-15-3 1 15,-6-2-1 1,-12 0 1-16,-8-1-1 0,-10-1 0 15,-2-1 0-15,-13 0 0 16,-5 0 1-16,-10 0 0 16,-8 0-1-16,-9 3 1 15,-6-3 1-15,-9-8 0 16,-6-5-1-16,-6-8 0 16,-3-16 0-16,0 0 0 15,0-13-1-15,0-11 0 16,0-10 0-16,-3-5 0 0,0-6 0 15,0 8 0-15,0 0 0 16,-3 0 1-16,0-3-1 16,4 3 0-16,2 3 0 15,3-6 1-15,0 9-2 16,3-14 1-16,9 0-1 16,5 8 0-16,10 0-1 15,3-8 1-15,0 0 1 16,-3 0 0-16,-1 0-1 15,-8 0 1-15,-6-5 0 16,-9-3 1-16,-6 8-1 16,-6 6 1-16,0 2-1 15,-5 8 0-15,2-3 0 16,3 6 0-16,3 7 0 16,0 14 0-16,3 5 0 15,0 6 1-15,0 4-2 0,3 12 1 16,0 1-1-16,0 7 1 15,3 2-1-15,0 5 0 16,0 0 0-16,0 8 1 16,0 0-1-16,0 3 1 31,-6 5 0-31,-3 8 1 16,-3-3-1-16,0 3 0 15,-5 0 0-15,-13-6 1 16,-3 4-1-16,-9 2 1 0,-14-3 0 15,-13-2 0-15,-11 4 0 16,-6-7 0-16,-24 0-1 16,-12 8 0-16,-15 0 0 15,-18 6 0-15,-3-1 0 16,-26 3 0-16,-1 0 0 16,-11-3 1-16,2 3-1 15,-8-6 1-15,5 11-1 16,1-7 1-16,-7-4-1 15,7 3 0-15,8 3 0 16,13-8 0-16,-1 0-1 16,-2-3 1-16,8 6-1 15,6 2 1-15,-3 1 0 16,16-7 0-16,2 4-1 16,12-3 1-16,9-3 0 15,18 1 1-15,18-4-2 16,11 6 1-16,7-8 0 15,11 5 0-15,10-5-1 0,8 0 0 16,9 3 0-16,7-3 0 16,5 0 0-16,3 0 1 31,0 5-1-31,0-5 0 16,0 8 1-16,-8 8 0 31,-43 42-1-31,-5 19 1 15,5 13-1-15,-2 8 0 16,-3 16 1-16,5 5 0 0,7 3 0 16,8-3 0-16,-2-6 0 15,-1-4 0-15,6-6 0 16,4-13 1-16,-1-5-2 16,1 2 1-16,8-16 0 15,6-2 0-15,9-5-1 16,4-3 1-16,8-14 0 15,3-2 0 1,6-3 0-16,6-10 1 0,9-3-2 16,6-2 1-16,6-9-2 15,5-2 1-15,10-8-1 16,9-3 1-16,5-2-1 16,13-6 1-16,11-2 0 15,16-3 0-15,5 0 1 16,21-5 0-16,12 0 1 15,3-6 0-15,24 3-2 0,5-10 1 16,4 2 0-16,9 0 0 16,-7 3-1-16,16 3 1 15,-3 4 0-15,-13-1 1 16,4 1 0-16,-6 6 1 16,-22 0-2-16,-8 0 0 15,-9 1 0-15,-20 1 1 16,-7 4-2-16,-12 2 1 15,-17-8 0-15,-16 2 0 0,-11 1 1 16,-6 2 0 0,-7-5 0-16,-5 1 1 0,-6-1-2 15,-3 2 1-15,3 4-1 16,-6-6 1-16,0 2-1 16,-1-1 1-16,4-1-2 15,0 0 1-15,3 2 0 16,0 6 0-16,0 14 0 15,-3 7 0-15,0 13 0 16,-6 19 0-16,-9 18 0 16,-12 19 1-16,-6 11-1 15,0 2 0-15,0-5 0 16,0-8 0-16,6-3-9 16,3 3 0-16,15-2-9 15,3-35 0-15</inkml:trace>
  <inkml:trace contextRef="#ctx0" brushRef="#br2" timeOffset="339806.3084">23198 1950 20 0,'-15'-8'10'0,"12"0"-10"15,6 3 11-15,3-6-12 0,0-2 1 16,6 5-4-16,0-8 1 0,6 3 3 16,6 2 0-16,5-2-3 15,-2 5 1-15,-3-5 1 16,-3 2 1-16,-3 3 2 15,-9 3 0-15,-9-3 2 16,-9 0 0-16,-9 0 1 16,-6 3 1-16,-9 2-1 15,-8 3 0-15,2 3-2 16,3 2 0-16,6-5-2 16,7 0 1-16,5 0-2 15,9-8 0-15,9 0 0 16,9 3 0-16,12-11-1 15,5-5 0-15,4 5 0 16,0-5 0-16,3 3 1 16,-1 4 0-16,-8-2 0 15,-3 9 0-15,-6-1 1 16,-9 0 1-16,-9 2-1 16,-6 1 0-16,-6 2 0 0,-3 3 0 15,0 0-1-15,0-5 0 16,1 2 0-16,5-2 0 15,9-5 0-15,6-4 0 16,6-1 0-16,3 1 1 16,5 4 0-16,-2-4 0 15,-3 7-1-15,-6-9 1 16,-6 0 0-16,-9 3 1 0,-12 5-2 16,-8-6 1-16,-1 4 0 15,3-3 0-15,3-1-1 16,9 4 0-16,6-3 0 15,12 5 0-15,12-8 0 16,9 2 0-16,9 7-8 16,14-1 1-16,-11 8-4 15,-15-16 1-15</inkml:trace>
  <inkml:trace contextRef="#ctx0" brushRef="#br2" timeOffset="348272.9148">23359 1778 10 0,'47'-32'5'0,"10"-29"-1"16,-39 38 5-16,9 1-6 15,5-7 0-15,4 0 0 16,-3 5 0-16,-6 1-4 15,-4 7 0-15,-5 8 2 16,-3-5 1-16,-3 7-2 16,-15 4 0-16,-21-6-1 15,-14 8 1-15,-13 0-1 16,-9 0 0-16,10 0 1 16,8-6 1-16,6 6 0 15,7-2 0-15,5-4 0 16,6 6 1-16,6-2 0 15,6-4 0-15,3-1-1 0,3-1 0 16,3-8-1-16,3 8 0 16,6-5 0-16,3-3 1 15,-3 8-2-15,-3-5 1 16,-3 5 1-16,-6-6 0 16,0 6-1-16,-3 6 1 15,-6-6-1-15,-3 8 1 16,3 0-1-16,-3 0 1 15,3 0-1-15,0 0 1 0,0 0-1 16,3 0 0-16,0-5 0 16,0 5 1-16,0-3 0 15,3 3 0-15,-2-5 0 16,2 5 0-16,0 0 1 16,0 0 0-16,0-3-2 15,0-2 1-15,3 5 0 16,3 0 1-16,3 5-6 15,0-2 1-15,5 10-6 16,1 3 1-16</inkml:trace>
  <inkml:trace contextRef="#ctx0" brushRef="#br2" timeOffset="352762.2966">21888 1376 8 0,'24'-13'4'0,"3"-3"-2"16,-18 10 5-16,0 4-7 16,3-6 0-16,-3-5 1 15,0 5 1-15,-3 2-1 0,-6-2 0 16,-9 8 0-16,-9 6 1 15,-9 2 0-15,-12-3 0 16,-8 3-1-16,-4 8 1 16,-3 5-1-16,1-5 0 15,2 0 0-15,10 0 0 16,5-3 0-16,9-3 0 16,3-2 0-16,6-8 1 0,4 6-1 15,2 2 1-15,6-8-4 16,12 5 0-16,15-5-4 15,11-5 1-15</inkml:trace>
  <inkml:trace contextRef="#ctx0" brushRef="#br2" timeOffset="353048.1357">21686 1188 10 0,'-24'-29'5'0,"6"13"-6"15,12 16 4-15,0 8-3 16,-3-5 0-16,-5 10-1 16,-4 0 0-16,-12 3 2 15,3 8 0-15,3 0 0 16,-2 10 0-16,5-2 0 16,3-3 1-16,9 3 1 0,9 5 0 15,12 0 0-15,18-6 0 16,8 4 0-16,16-9 0 31,23 9-7-31,-17-9 1 16,-13-7-2-16,-8-19 1 15</inkml:trace>
  <inkml:trace contextRef="#ctx0" brushRef="#br2" timeOffset="353856.2495">20573 1587 5 0,'65'-15'2'0,"-11"-20"3"0,-36 25-1 0,3 2-3 15,2 0 1-15,-8-3-1 16,-3 9 0-16,-12 2-2 16,-6 0 1-16,-9 7 1 15,-6 7 1-15,-14-4 0 16,-7 4 0-16,-3-1 0 16,-5 3 0-16,2-1-1 15,7 9 1-15,8-3 0 16,12 3 0-16,12-3-1 0,12-5 0 15,9-2 0-15,6-7 0 16,14 9 0-16,10-5 0 16,-3 2-1-16,3-8 1 15,-1 3-1-15,1 0 0 16,-6 8 0-16,-4-3 0 16,-11 3 0-16,-9 3 1 15,-12-6-7-15,-9 8 0 16</inkml:trace>
  <inkml:trace contextRef="#ctx0" brushRef="#br2" timeOffset="356280.8369">23654 1069 6 0,'-54'-16'3'0,"-38"-13"-3"16,59 21 4-16,-9 0-3 16,-17-5 1-16,-16 2 0 15,-23-5 0-15,-6-5-3 16,-24 0 1-16,-21 5 1 16,-24-5 0-16,-11 10-1 15,-24-2 0-15,-1 8 0 16,-14 2 0-16,6 6 0 15,-13 7 0-15,1 1 0 16,-6 10 1-16,6 3 1 16,-3-3 0-16,8 16-1 0,-2 0 1 15,9 11-2-15,21 5 1 16,11 5 0-16,24 6 0 16,21-14-2-16,21 3 1 15,21 0 0-15,18 0 0 16,20 5 0-16,18-5 1 15,19 0-1-15,14-8 1 32,62 15 0-32,28-12 0 15,17-11 0-15,18-8 1 16,21 0 0-16,18-5 0 16,26-3-1-16,-50-5 0 0,98 0 0 15,21-8 0-15,9-3-1 16,0-10 0-16,0 0 0 15,3-3 1-15,-9 5-1 16,-3-5 0-16,-9-5 0 16,1-3 1-16,-19 0 0 15,-6-8 1-15,-20-5-1 16,-16-13 0-16,-11-6 0 16,-18-2 0-16,-21 2 0 15,-21 3 1-15,-18-7-2 16,-18-1 1-16,-8-8-1 15,-16-8 1-15,-11 3-1 16,-9 0 1-16,-12 13-2 0,-9 0 1 16,-15 0-1-16,-18 5 1 15,-15-10-1-15,-23 5 0 16,-22 8 0-16,-11 0 0 16,-30 6 0-16,-18 4 0 15,-29 3 0-15,-13 11 0 16,-23 5 0-16,-4 14 0 15,-26-4 0-15,-15 14 1 16,-24 16-1-16,-5 11 0 16,-1-4 1-16,-15 14 0 15,1 0 0-15,14 0 0 0,6 8 0 16,24 0 0-16,24 13 0 16,41-2 0-16,39 2-1 15,42 0 0-15,39-13 1 16,32 8 0-16,54 2-1 15,47 19 1-15,69 14-6 16,36-20 1-16</inkml:trace>
  <inkml:trace contextRef="#ctx0" brushRef="#br2" timeOffset="365018.6393">21248 1008 7 0,'3'-5'3'0,"12"2"0"16,-9 3 3-16,-3-5-5 0,3 5 0 15,0 5 3-15,0-5 1 16,3 8-6-16,0 16 1 16,3 13 3-16,0 16 1 15,3 0-1-15,5 8 1 16,1-8-2-16,-3-1 1 16,0-1 0-16,-3 4 0 15,-3 3 0-15,-3-13 1 16,-9 0-7-16,-3-8 1 15,-3-7-5-15,-9-20 0 0</inkml:trace>
  <inkml:trace contextRef="#ctx0" brushRef="#br2" timeOffset="367613.8595">21174 1024 21 0,'-6'-16'10'0,"24"21"-11"16,-9-5 13-16,9 3-12 15,11-3 0-15,13 5-1 0,15-2 1 16,8-11 0 0,19 8 0-16,8-3 0 0,-3-2 0 15,-3 5 0-15,-5-8 1 16,-10 3 1-16,-2-3 0 16,-1 5 0-16,-8-10 1 15,-7 5-2-15,1 0 1 16,2 3-1-16,1-3 1 0,-9 5-2 15,-4-2 1-15,1 5-1 16,-9 8 0-16,-7 5 0 16,-8-5 0-16,-6 8 1 15,-9 8 1-15,-9 2-1 16,-3 14 1-16,0 5-1 16,3 0 1-16,0-5 0 15,3 5 0-15,0-8-1 16,3 0 1-16,3-8-2 15,3 0 1-15,0-5 0 16,3-3 0-16,6 5-1 16,0 1 1-16,-1-3 0 15,4-3 0-15,-3-5-1 16,-3-8 1-16,-3 5 0 16,-9-5 0-16,-12-6-1 15,-18 4 1-15,-9-4-1 16,-20 4 1-16,-24-12-1 15,-19 4 1-15,1 2-1 16,6-8 0-16,3 0 0 16,-1-3 1-16,1 3-1 0,15 6 1 15,11-6 0-15,9 8 0 16,13 0-1-16,8 0 1 31,18-6 0-31,12 4 0 16,18 2-1-16,12-6 1 15,9 6-1-15,-1 6 1 16,7-6-1-16,3 0 1 0,-4 0-1 16,1 0 1-16,3-6 0 15,5 6 0-15,-2-2 0 16,-1-4 0-16,-5 6-1 16,-6 0 0-16,-6 0 0 15,-10 0 0-15,-14 0-2 16,-18 0 1-16,-20 6-1 15,-16 2 0-15,-14-8 1 16,-19 2 0-16,-11 4 0 16,6-6 1-16,-1 2-1 15,16-2 1-15,11-2 0 16,10 2 1-16,2-6-1 16,12 4 1-16,10 2-1 15,8 0 1-15,12 0-1 16,6 2 0-16,21 4 0 15,11-4 0-15,22 4 0 0,20 2 1 16,4-6-1-16,5 3 1 16,9 1-1-16,7-6 0 15,-7 2 0-15,-3-2 1 16,-8-2-1-16,-13-4 0 16,-8-1-1-16,-7 1 1 15,-14 4 0-15,-9-6 0 16,-16 8-2-16,-14 0 1 15,-20 0 0-15,-16 0 1 16,-36 0-2-16,-8 0 1 0,-12 0 0 16,-9-6 0-16,-7 6 0 15,1 0 1-15,6 0 0 16,6 0 0-16,0 0-1 16,5 0 1-16,19-2 0 15,11 2 1-15,16-6-1 16,8-2 1-16,15 1 0 15,21-1 0-15,21 2 0 16,12 4 0-16,23-4 0 16,16 4 0-16,17-6-1 15,12 10 1-15,-3-4-2 16,7 2 1-16,2 0-1 16,-12 0 1-16,-12 8-1 15,-11 0 1-15,-13-6-1 16,-14 6 0-16,-12 0 0 0,-18 5 1 15,-15-7-1-15,-6 4 1 16,-12 4-1-16,3-7 1 16,-18 1 0-16,0 0 0 15,1-2-1-15,5 2 1 16,6-8 0-16,6 2 0 16,12-4 0-16,12-6 1 15,12 0-1-15,12-11 1 16,2 3 0-16,10 0 0 15,3-7-1-15,-1-9 1 16,1-5-1-16,-6-6 1 0,-4-4-1 16,-5 2 0-16,-3-8 0 15,-6 3 1-15,-4 5-1 16,-5 13 0-16,0 0-1 16,-6 6 1-16,0 2 0 15,-3 3 0-15,0 2 0 16,-3 3 0-16,3 3-1 15,-6 5 1-15,0 0-1 16,-3 8 1-16,-3 0-1 16,-6 3 1-1,-27 10-1 1,-11-5 0-16,-7 5 1 16,-14-5 0-16,-18 0-1 15,-4 0 1-15,1-5 0 16,-9-3 0-16,-6 0 0 15,5 0 1-15,1-3-1 0,6 3 0 16,-6 0 0-16,0-5 0 16,14 2-1-16,-2 3 1 15,9-8 0-15,-1 8 0 32,-5 0 0-32,20 0 1 15,16 0-1-15,14 8 1 16,15-8-1-16,15-5 1 15,18 10-1-15,9-5 0 16,21 3 0-16,8 2 1 16,25-5-1-16,11 0 0 0,9 0 0 15,12 0 1 1,7 0-1-16,-1 0 1 0,-6-5-1 16,3-3 0-16,3 0 0 15,-9 5 1-15,0-2-1 16,-14-3 1-16,-16 0-2 15,-11 3 1-15,-13-3 0 16,-8 5 1-16,-15-5-2 16,-9 3 0-16,-10-3 1 15,-5 5 0-15,-3-2-1 16,-3 5 1-16,1-5 0 16,-1 2 0-16,3 3 0 15,0 0 1-15,5 0-1 16,1 3 1-16,6 2-2 15,6 11 1-15,6-3-1 16,9 6 1-16,5 18-1 0,1 13 1 16,-3 11-1-1,-3 5 0-15,-4-2 0 0,-8-6 1 16,-3 3-1-16,-12-8 1 16,-3 5 0-16,-9-3 1 15,-9-4-1-15,-9-12 1 16,-2-7-1-16,-4-5 1 15,0-9-1-15,0-5 1 16,1-13 0-16,-4-8 0 16,-9-8-1-16,-3 1 1 15,-11-7-1-15,-19-1 0 0,1 1-1 16,-15-1 1-16,-9-4-1 16,-13 9 1-16,1 4-1 15,6 6 1-15,9-5 0 16,3 5 0-16,-1 6 0 15,13-4 0-15,14 4-1 16,4 2 1-16,5 0 0 16,4-6 1-16,5 6-1 15,9 0 0-15,7 6 1 16,8-12 0-16,3 6 0 16,6-2 1-16,3-4-2 15,9-1 1-15,15-9 0 16,12-5 0-16,6-11 0 15,11-13 0-15,13-8 0 16,0-5 0-16,-7 2 0 0,-11 3 1 31,-6-29-4-31,-15 24 1 16,-21 21-11-16,-18 29 1 16</inkml:trace>
  <inkml:trace contextRef="#ctx0" brushRef="#br2" timeOffset="372295.4768">21850 1273 3 0,'92'-3'1'0,"39"-18"4"16,-89 13 1-16,11 0-7 16,1 0 1-16,-4 3 1 15,-11-3 0-15,-9 8-1 16,-21-6 0-16,-12 6 1 15,-18-2 0-15,-21 4 2 16,-5 4 0-16,-7 7 0 16,-2-5 0-16,8-8 1 0,9 8 0 15,9-8-1-15,4 0 1 16,11 0-3-16,15 0 1 16,18-8-1-16,5 0 0 15,7-5-1-15,9-3 1 16,-3 8-2-16,-7 3 1 15,-11 10 0-15,-15 3 0 0,-15 8 0 16,-6 5 0-16,-8 3-7 16,-4 0 1-16</inkml:trace>
  <inkml:trace contextRef="#ctx0" brushRef="#br2" timeOffset="392185.4444">22978 11287 25 0,'-9'-18'12'0,"-3"-4"-14"0,12 20 13 0,0-4-11 16,0 1 0-16,0 0 0 16,3 2 1-16,-3 3-1 15,6 0 1-15,-3 3 0 16,0 0 1-16,-3-1 1 16,0 3 1-16,-3-2 0 15,0-3 0-15,-6-3 0 16,0-2 0-16,-3-3-1 15,-3 0 0-15,-3 3-2 16,-2 2 0-16,-1 3-1 16,-6 6 0-16,0 4 0 15,-3 6 0-15,-5 0 0 16,8-5 0-16,-15 31 0 16,9 3 1-16,4 3-1 15,8 2 1-15,6 0-1 0,3 6 1 16,9-14 0-16,9-2 0 15,18-3 0-15,15-6 0 16,5-9-2-16,16-12 1 16,-4-5-7-16,7-12 1 15,-1-12-5-15,1-7 0 16</inkml:trace>
  <inkml:trace contextRef="#ctx0" brushRef="#br2" timeOffset="392547.8522">23463 11208 19 0,'-6'-11'9'0,"6"9"-25"16,0 2 9-16,-3 2 10 15,-3 1 0-15,0 2 4 16,-3 8 1-16,-3 8-9 15,-3 1 1-15,-2 15 6 16,-1 2 0-16,0 12-1 16,9 2 0-16,6-3-2 15,3-3 1-15,6-9-1 16,6-12 1-16,9-15-1 16,-1-11 0-16,7-19 0 15,6-18 1-15,3-16-1 0,-6 0 1 16,-10-10-1-16,-8-9 0 15,-6-2-3-15,0 16 1 16,-3 8-6-16,-3 13 1 16,-3 15-7-16,-6 17 0 15</inkml:trace>
  <inkml:trace contextRef="#ctx0" brushRef="#br2" timeOffset="393236.6292">23948 11046 26 0,'-6'-2'13'0,"3"39"-14"0,6-21 17 15,-3 10-13-15,0 11 0 16,0 3 2-16,0 7 1 16,6 6-6-16,3-10 1 15,3-6 4-15,-3-13 0 16,0-6 2-16,3-7 0 16,0-14-2-16,3-18 1 15,2-11-3-15,7-13 1 16,3-13-2-16,9-3 1 15,23-24-4 1,-5 19 1-16,-7 13-2 16,-2 19 0-16,-3 13-2 15,-6 15 1-15,-4 14-1 16,-5 16 1-16,-3 11-1 16,-6 7 1-16,-3 0 1 15,-6 1 0-15,2-12 2 16,-5-4 1-16,0-6 0 15,0-5 1-15,3 0 1 16,3-14 0-16,3-10 1 16,3-10 0-16,6-16-1 15,5-17 1-15,7-12-2 16,0-14 0-16,3 0-6 16,5-13 1-16,7 16-12 0,-1 16 1 15,10 5-1 1,-9 27 0-16</inkml:trace>
  <inkml:trace contextRef="#ctx0" brushRef="#br2" timeOffset="428955.858">25142 10393 16 0,'-3'-21'8'0,"3"15"2"15,0 6 8-15,0 0-11 0,3 3 0 16,0 0 3-16,0 13 0 31,-12 76-12-31,-6 6 1 16,0 0 8-16,0 8 0 15,3-14-9-15,3-10 1 16,6-5-10-16,6-19 0 16</inkml:trace>
  <inkml:trace contextRef="#ctx0" brushRef="#br2" timeOffset="429435.0422">25112 11467 66 0,'-6'0'33'0,"-18"5"-50"0,18-2 61 0,0-3-56 16,3 0 1-16,6 0-20 15,18 0 0-15</inkml:trace>
  <inkml:trace contextRef="#ctx0" brushRef="#br2" timeOffset="447165.2043">11670 7099 10 0,'3'-6'5'0,"-3"6"2"16,0 0 6-16,0 0-12 15,0-2 1-15,-3-3 1 16,-3-1 0-16,-3 1-4 16,-3 0 1-16,-3-3 3 15,0-3 1-15,-6 1-1 16,1-4 1-16,-4 4-2 16,-3-3 1-16,-6-1-1 15,-5 4 1-15,-13-1-2 16,0-5 0-16,-8 3-1 15,-10 5 1-15,-2 3-1 16,-9-6 1-16,-4-2-1 16,-5 2 0-16,-6 1 0 0,-4 5 1 15,1-6-1-15,-15 0 1 32,-65 6-1-32,5 2 0 15,18 14 1-15,6-3 0 16,0 5-1-16,10 6 0 15,2 2 0-15,0 5 0 16,6 6-1-16,12-8 1 16,9 10 0-16,5-2 0 0,19 0 0 15,9 0 0-15,5 2-1 16,7 8 1 0,2 1 0-16,13 2 0 0,8 0-1 15,6 2 1-15,9-7 0 16,13 2 1-16,8 6-2 15,12-3 1-15,11 8 1 16,13 0 0-16,9 0-1 16,14-6 1-16,13-7 0 15,8-6 0-15,13-7 1 16,11-6 1-16,12-8-2 16,18-5 0-16,6-8 0 15,12-3 1-15,9-2-2 16,2-5 1-16,13-4-1 15,-3-2 1-15,-1-2-1 16,1 5 1-16,0 2-1 16,-9 0 0-16,-4 4 0 0,-5 1 0 15,-12-2 0-15,-6-5 1 16,-6 0-1-16,-9-6 0 16,-6 1 2-16,-17-9 0 15,-7-2 0-15,-9 3 1 16,-5-6-1-16,-10-2 1 15,-8-6-1-15,-10-10 1 16,-11 2-2-16,-9-2 0 16,-9-6-1-16,-15 6 0 15,-51-24-1 1,-14 10 1-16,-16 6-2 16,-23 5 1-16,-12 8-2 15,-15 3 1-15,-12 15 0 16,-6 6 0-16,-14 8-1 15,-7 13 0-15,9 8-4 16,-8 13 1-16,-1 11-6 16,15-11 1-16</inkml:trace>
  <inkml:trace contextRef="#ctx0" brushRef="#br2" timeOffset="448921.4822">11780 13835 20 0,'-3'0'10'0,"9"-8"-17"15,-3 8 11-15,0 0-6 16,3 3 1-16,0-6 2 0,0 3 1 16,0-3 0-16,0 1 1 15,0-1 2-15,0 1 0 16,0 2 0-16,-6 0 1 15,0 0-2-15,0 0 0 16,0 0-1-16,0 0 1 16,0 0-3-16,-3 0 1 15,-3 0 0-15,0 0 1 16,-3 2-2-16,3 1 1 0,-3-3-2 16,0 2 1-16,3 1-1 15,-3 2 0-15,3-2-1 16,0 0 1-16,3-1 0 15,0 1 0-15,3 0 0 16,-3-1 1-16,3 6 0 16,-3-2 0-16,3-1 0 15,0 0 0-15,0 0 0 16,0-5 0-16,0 6 0 16,0-4 0-16,0-2 0 15,0 0 0-15,0 0 0 16,0 0 1-16,0 0 0 15,0 0 0-15,0 0-1 16,3-2 1-16,0 2-1 16,-3 0 0-16,0 0-1 15,3 0 1-15,0 2-2 16,0-2 1-16,0 0-1 0,0 0 0 16,0 3-1-16,0-3 1 15,-3 3 1-15,0-3 0 16,0 0 1-16,0 0 0 15,0-6 0-15,0 6 0 16,0 0-2-16,0 0 0 16,0-5-11-16,-6-6 0 15</inkml:trace>
  <inkml:trace contextRef="#ctx0" brushRef="#br2" timeOffset="450367.5576">11607 12734 34 0,'3'-21'17'0,"3"24"-29"16,-6-3 17-16,0 0-12 15,-3-3 1-15,-6 6 5 16,-6-3 0-16,-5-5 8 15,-7-11 0-15,-6 0-3 16,-9-3 0-16,-17-2 4 16,-10 0 0-16,-17 2-3 15,-12-2 1-15,-18-3-5 16,-21 1 1 0,-113 7-2-16,24 3 0 15,11 10-1-15,16 6 1 16,17 7 0-16,4 6 0 15,20 10-1-15,9-4 1 16,12 4 0-16,9 1 1 16,21 2-2-16,6 2 1 15,15 4-1-15,11-1 0 16,16 3 0-16,11 3 1 16,12 2-1-16,15-5 0 15,13 3 1-15,10 2 1 0,13-2-1 16,9-3 0-16,21 0 0 15,14 0 1-15,19 0-1 16,5 0 1-16,24-2-1 16,6-1 1-16,12 0-1 15,27-4 1-15,9-4-1 16,18-8 0-16,11-2 1 16,3-10 0-16,4-9-1 15,-4-13 1-15,1 0 1 16,-7-8 0-16,13-7-1 15,-16-6 1-15,-11-3 0 16,-3-5 0-16,-18-3 1 16,-16-5 0-16,-25 1 0 15,-25-9 1-15,-21 2-2 16,-23 12 1-16,-36-6-3 0,-33-5 0 16,-47 7-8-16,17 12 0 15,-151-12-7-15,-30 7 0 16</inkml:trace>
  <inkml:trace contextRef="#ctx0" brushRef="#br2" timeOffset="457404.2896">6297 13197 30 0,'-9'-2'15'0,"12"2"-35"0,-3 0 16 16,6 5-1-16,6 0 0 0</inkml:trace>
  <inkml:trace contextRef="#ctx0" brushRef="#br2" timeOffset="457778.7755">6514 7488 18 0,'-44'2'9'0,"-31"-10"-9"0,58 8 18 16,-1 3-20-16,-6 2 1 15,9-2-5-15,-6 2 0 16,9 3 4-16,9 3 0 0</inkml:trace>
  <inkml:trace contextRef="#ctx0" brushRef="#br2" timeOffset="471624.7329">21391 11684 2 0,'3'-8'1'0,"6"-5"-2"0,-6 10 1 0</inkml:trace>
  <inkml:trace contextRef="#ctx0" brushRef="#br2" timeOffset="474397.8119">21653 11642 27 0,'6'-3'13'0,"-3"-8"-27"0,-3 11 26 16,-3-8-12-1,-3 1 1-15,-3 1 4 0,-3-2 1 32,-26-5-4-32,-4 3 1 15,-6-4 2-15,-11 4 1 16,-7-1 0-16,-11 1 1 16,-3-1-3-16,-25 0 1 15,-5 3-3-15,-9 3 1 16,-27-3-2-16,-11 3 1 15,-10 0-2-15,-15-1 1 0,-2 4 0 16,-19-1 1-16,-2 0-2 16,-18 3 1-16,-9 0 0 15,-9 0 0-15,-7 0-1 16,1 3 0-16,15 0 0 16,3 13 0-16,21-1-1 15,2 7 1-15,22 4 0 16,20 1 0-16,18-4-1 15,18 4 1-15,24 2-1 16,21 0 0-16,17-3-2 16,16 4 1-16,14 4 0 15,15 3 0-15,24-3 1 16,24 9 0-16,15 4 0 16,23-4 1-16,18-1 0 15,19 0 1-15,20 1-1 16,23-9 0-16,16 3 0 0,18 3 1 15,17-1-1-15,19 1 1 16,5-11-1-16,18-8 1 16,-6-2-1-16,15-6 1 15,-3-8 0-15,3-7 0 16,3-11-1-16,-6-6 1 16,0-5 0-16,-5-5 1 15,-10-13 0-15,-9 0 0 16,-21-3 0-16,-17-11 1 0,-15 8-1 15,-30-5 1 1,-15 1-1-16,-21 4 1 0,-21-5-1 16,-23 3 0-16,-18-11-2 15,-28 0 1-15,-17 3-2 16,-35-3 1-16,-37 3-2 16,-32 10 1-16,-47 8-1 15,-37 6 0-15,-29 10-2 16,-36 8 0-16,-24 11-8 15,-38 10 1-15,-7 1-3 16,22-6 0-16</inkml:trace>
  <inkml:trace contextRef="#ctx0" brushRef="#br2" timeOffset="478288.2673">14006 9700 19 0,'-77'-61'9'0,"95"34"-10"16,12 27 10-16,26 6-10 15,48 7 1-15,45 13-5 16,63 22 1-16,47 26 2 16,50 40 1-16</inkml:trace>
  <inkml:trace contextRef="#ctx0" brushRef="#br2" timeOffset="485144.8454">15807 11964 27 0,'-29'-7'13'0,"-1"-1"-5"0,24 5 14 0,-3 0-19 15,3-2 0-15,0-3 0 16,3 0 0-16,6-5-4 16,6 0 0-16,9-1 3 15,6 1 1-15,8 3-2 16,16-1 0-16,6 3 0 15,20 3 0-15,12 2-1 16,12-2 1-16,16-3 0 16,5 0 0-16,12 0 0 15,-18 5 1-15,3-5 0 16,-6-7 0-16,-6-1 1 16,-9 0 0-16,-11 3-1 15,-13-1 1-15,-11 1-1 16,-16 3 0-16,-5 2 0 0,-18 2 1 15,-12 1-2-15,-12 5 0 16,-24 0 0-16,-15 5 0 16,-17-2 0-16,-7 0 0 15,-11-3-1-15,3 0 1 16,5 0-1-16,4-6 1 16,11 1-1-16,6 2 0 15,13-2-1-15,8 0 0 16,15-3-1-16,12-3 0 0,12 1-1 15,12 2 1-15,14 0-1 16,4 0 1 0,15 0 0-16,14 5 0 15,0 3 1-15,10 3 1 16,29 15 0 0,-27 6 0-16,-26 5 0 15,-39 6 1-15,-30 12-4 16,-30 14 0-16,-26 5-10 15,-16 6 0-15</inkml:trace>
  <inkml:trace contextRef="#ctx0" brushRef="#br2" timeOffset="488781.1282">5869 7369 16 0,'0'-8'8'0,"0"-27"-3"0,0 22 9 0,-3 0-14 0,0 0 0 16,0 2 2-16,-3 0 0 15,-6-4-2-15,-12 1 0 16,-3 1 2-16,-6-3 0 16,-8 3 0-16,-10 0 0 15,-8 5-1-15,-1 5 0 0,-11 3 0 16,-1 5 0-16,-2 3-1 16,-7 3 1-16,10 2-1 15,3 8 0-15,2 3-1 16,1 0 1-16,8 2-1 15,9 1 0-15,7-3 0 16,8 2 0-16,0 3 0 16,9 3 1-16,10 2-1 15,5 9 0-15,6 2 0 16,6 10 1-16,8 9-1 16,16-1 1-16,3-4 0 15,15-9 0-15,14-10 0 16,19-9 1-16,11-12 0 15,9-9 1-15,9-12-1 16,9-4 1-16,-3-7 1 16,10-11 0-16,-16-10-1 15,-6-6 1-15,-9-5 0 0,-6-8 0 16,-17 11 0-16,-12-6 1 16,-13 1-2-16,-14-1 1 15,-15-2-1-15,-24-3 0 31,-95 0-7-31,-15 16 0 16,-21 16-6-16,3 18 0 16</inkml:trace>
  <inkml:trace contextRef="#ctx0" brushRef="#br2" timeOffset="490085.6755">5830 12827 33 0,'-9'-37'16'0,"-6"26"-22"16,9 9 16-16,-6-4-11 15,-9-2 1-15,-5 1 2 16,-13-1 0-16,-12 0-1 16,-8 5 1-16,-4-2 1 15,-17 2 0-15,-3 3 0 16,-4 8 1-16,1 8-3 16,-6 5 0-16,-1 3-1 0,10 2 0 31,-18 33-2-31,17-1 0 15,19-3 0-15,11 4 1 16,22 1-1-16,17 1 1 16,24 3-1-16,17-1 0 15,31-2 1-15,6-13 1 16,23-6 0-16,24-8 0 16,9-12 2-16,24-14 0 15,9-8 0-15,0-16 1 16,-4-13 0-16,-14-6 0 0,-15-10 1 15,-23-5 1 1,-22-11-1-16,-20-2 0 16,-19-12 0-16,-26 7 0 0,-24-6-1 15,-32 10 0-15,-25 16-6 16,-29 9 0-16,-24 10-10 16,-30 8 0-16</inkml:trace>
  <inkml:trace contextRef="#ctx0" brushRef="#br2" timeOffset="543097.3159">22549 12303 38 0,'-6'-50'19'0,"51"15"-22"16,-15 20 19-16,14-7-17 15,22-4 0-15,14-8-1 16,21-6 0-16,7 3 3 15,8-3 0-15,18 3-1 0,14 3 1 16,-2 5 0-16,12 5 0 16,-6 5 1-16,-21 3 0 15,-6 1-1-15,-21 1 1 16,-21 4 0-16,-20 4 1 16,-27 1-1-16,-36 5 0 15,-27 5-1-15,-42 6 1 16,-44 10-2-16,-45 3 1 0,-14 8-1 15,5-1 0 1,3 4 0-16,27-3 0 0,15-9 1 16,18-4 0-16,27-3-1 15,20-11 1-15,28-8-2 16,26-12 1-16,29-7-1 16,34-7 1-16,35-13 0 15,39 5 0-15,18-8 0 16,21 3 0-16,2 2 0 15,-20 13 1-15,-18 9-1 16,-33 5 1-16,-27 7-3 16,-32 9 1-16,-36 8-7 15,-39 10 0-15,-44 3-3 16,-69-22 0-16</inkml:trace>
  <inkml:trace contextRef="#ctx0" brushRef="#br2" timeOffset="554416.7559">22746 12287 29 0,'-36'-29'14'0,"30"16"-23"0,12 10 15 15,9-5-11-15,15-5 0 16,14-5 4-16,19-6 0 16,20-8 6-16,15-2 0 15,12-6-2-15,24 8 1 16,-3 0 2-16,-12 9 1 0,-5 7-3 15,-4 5 1 1,-15 6-9-16,-15 2 1 0,-11 14-6 16,-37-11 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4T19:34:38.1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13158 8165 9 0,'-3'-8'4'0,"6"3"-4"16,0 2 4-16,0-2-5 16,6-3 1-16,3 0 2 15,0-3 0-15,0 1-1 16,0-1 1-16,3 1 1 16,2 2 0-16,10 5-1 15,6 6 1-15,9 2-1 16,5 6 0-16,13 2-2 15,8 0 1-15,24 0-1 16,10-5 1-16,17-2 0 16,27-4 1-16,11-4 0 0,22-1 0 15,14 0 0-15,16 1 0 16,5 4 1-16,9 6 0 16,-2 0-1-16,-10 3 1 15,-18 10-1-15,-23 0 0 16,-21-2-4-16,-27-4 0 15,-24 7-7-15,-29-4 1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4T20:03:01.25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4758 5112 7 0,'-15'-11'3'0,"3"14"-2"16,10-3 4-16,-1-3-5 16,0 3 0-16,0-2-1 15,0 2 1-15,3-3 1 16,-9 0 0-16,3 1 1 0,3-1 1 15,-9-2 0-15,0-1 1 16,-12-2 0-16,0 0 0 16,-2 1-1-16,-7-4 0 15,0 3-2-15,-9-3 0 16,-5 1-1-16,-1-6 1 16,-11-5-1-16,-7 0 1 15,-2 5-1-15,-7 0 1 16,-2-3 0-16,-4-2 1 15,-5 0-1-15,3 3 1 0,-4 2-1 16,-5-3 0-16,3 3-1 16,-6 3 1-16,2 5-1 15,1 0 1 1,0-2-2-16,0 7 1 0,-7 0-1 16,4 6 1-16,-3 5 0 15,9 0 0-15,-4 5-1 16,-5-2 1-16,15 7 0 15,-4 1 1-15,-5 7-1 16,3 1 1-16,-3 7-1 16,5-2 1-16,10-1 0 15,-6 4 0-15,-1-3-2 16,4-1 1-16,2-2-1 16,4-2 1-16,11 5-1 15,-5 2 1-15,3 0-1 16,-1 6 1-16,12 2 0 15,4 3 0-15,8 0-1 0,9-5 1 16,1 5 0-16,5-5 0 16,12-1 0-16,0 4 1 15,12-1-2-15,3 0 1 16,3 6-1-16,6-3 1 16,12 0-1-16,6 0 1 15,5-8-1-15,1 3 1 16,3-3 0-16,15-3 1 0,5-7-1 15,7-4 0 1,8 4 0-16,0-6 1 16,10-2 0-16,5 2 1 0,6-3-2 15,7 1 0-15,-4-3 1 16,6-3 0-16,0 0-2 16,9 0 1-16,-8-5-1 15,11-2 1-15,-9-1 0 16,12 0 0-16,-9-2 0 15,6-1 0-15,-3-2 0 16,7-2 1-16,-10-6 0 16,-3-5 1-16,3-6-1 15,-6 3 0-15,-3 0-1 16,-11 3 1-16,-4-3 0 16,-6-8 0-16,-2-2-1 15,-10 2 1-15,-5-2 0 16,-1-9 0-16,-2 4 0 15,-3-9 0-15,-4 6-1 16,-11-4 1-16,-3 1 0 16,-4-2 0-16,-2 7-1 0,0-5 1 15,3-3 0-15,-7-2 0 16,7-3 0-16,0-8 0 16,-6 5-1-16,5-4 1 15,-11 1-1-15,0 6 1 16,-6 0 0-16,-6 0 0 15,-3 0-1-15,0-5 1 16,0 0 0-16,-3-6 0 16,-3 6 0-16,-3-3 1 15,-18-5-2 1,-12 10 1-16,-6 11-7 16,-8 11 1-16,-31 12-6 15,-2-7 0-15</inkml:trace>
  <inkml:trace contextRef="#ctx0" brushRef="#br0" timeOffset="1756.2575">7649 5212 9 0,'-6'-10'4'0,"15"-27"-3"16,-7 29 4-16,1 0-5 15,-6-3 0-15,-2 1 0 16,-4-6 1-16,-3-3 0 16,-12 1 0-16,-3-9 2 15,-3 3 0-15,-8 3-1 16,-10-3 1-16,0 14-1 15,-8-6 1-15,-10 11-2 16,-2 2 1-16,-15 6-2 16,-1 10 0-16,-8 3 0 15,-6 5 1-15,-9 3-1 0,5-3 1 16,-5 5-1-16,3 1 1 16,-3 5-1-16,6-17 1 15,11 9-1-15,7 3 1 16,6 5-1-16,5-6 1 15,10 3-2-15,11 5 1 16,9 1 0-16,7 2 1 16,8 3-2-16,0-1 0 15,12 6 1-15,6-13 0 0,3 5-1 16,6 8 1-16,3 0 0 16,9 5 0-16,6 8 0 15,9-7 1-15,6-1-1 16,8-5 1-16,13 3-1 15,8-9 1-15,10-2-1 16,2-2 0-16,7-6 0 16,11-5 1-16,6-3-1 15,6-11 1-15,3-10-1 16,9-5 0-16,4-3 1 16,2-16 0-16,6-7 1 15,0-12 1 1,65-55 1-1,-41 8 0-15,-24 8 0 16,-24-10 0-16,-27 7 0 16,-23-2 0-16,-24 13-1 0,-21 5 0 15,-30 5-2-15,-24 12 0 16,-26-7-2-16,-33 20 1 16,-30 4-9-16,-18 17 0 15,-21 18-2-15,-2-13 0 16</inkml:trace>
  <inkml:trace contextRef="#ctx0" brushRef="#br0" timeOffset="5645.8035">6556 4254 11 0,'-18'-13'5'0,"12"11"2"15,6 10 5-15,-3-6-11 16,0 14 1-16,0 13 1 0,3 6 1 16,0 10-4-16,3 0 0 15,3-3 5-15,3 0 0 16,6-2-1-16,-3-3 0 16,3-3-1-16,-3-10 0 15,0-3-4-15,3-2 1 16,-3-3-9-16,5-6 1 15</inkml:trace>
  <inkml:trace contextRef="#ctx0" brushRef="#br0" timeOffset="6094.7866">6812 4270 26 0,'-15'-13'13'0,"21"-21"-12"0,0 26 16 16,3-5-17 0,9-1 0-16,6-2-1 0,3 3 1 15,-1 3 0-15,-2 2 0 16,3 2-1-16,-3 6 1 16,-3 6-1-16,-4 4 1 15,-2 4 0-15,-6 9 0 16,0-4 1-16,0 5 1 15,0 7 0-15,0-1 1 16,6-1 0-16,3-11 1 16,3-2-1-16,5-5 1 15,16-9-4-15,6-4 1 0,2-6-10 16,1-6 0-16</inkml:trace>
  <inkml:trace contextRef="#ctx0" brushRef="#br0" timeOffset="6592.3176">7503 3643 18 0,'-12'21'9'0,"62"56"-4"0,-29-61 3 16,6 13-7-16,15 0 0 15,5 3 1-15,4 5 0 16,-6-10-2-16,-7-1 0 15,-8-7 1-15,-3-14 0 16,-6-5 0-16,-1-8 1 16,-2-5 0-16,0-6 1 0,0 1-2 15,3-1 1 1,3 6-1-16,2 0 0 0,1 5-2 16,-9 5 1-16,3 11-1 15,-3 0 0-15,0 13 0 16,-3-5 1-16,-4 2 1 15,-5 9 0-15,-3 2 0 16,-6-3 1-16,-3 1-1 16,-11-1 1-16,-16 1-2 15,-6 2 0-15,-11-5-8 16,-4 5 0-16</inkml:trace>
  <inkml:trace contextRef="#ctx0" brushRef="#br0" timeOffset="6968.8723">8687 3813 35 0,'-20'2'17'0,"-1"6"-19"0,18 8 29 0,-3 3-30 15,0 7 1-15,3 6-17 16,3 5 1-16</inkml:trace>
  <inkml:trace contextRef="#ctx0" brushRef="#br0" timeOffset="7146.8495">8187 3360 30 0,'-27'-10'15'0,"25"18"-22"0,4-1 20 16,1 4-24-16,6 2 1 15,12 1-3-15,6-12 1 16</inkml:trace>
  <inkml:trace contextRef="#ctx0" brushRef="#br0" timeOffset="7340.9403">8976 3376 31 0,'6'34'15'0,"48"101"-23"0,-37-98 31 0,10 8-21 15,6 16 0-15,3 3-1 16,-4 7 1-16,-2-2-6 16,-6-8 1-16,-9-11-3 15,-3-15 0-15,-12-9-3 16,-9-21 1-16</inkml:trace>
  <inkml:trace contextRef="#ctx0" brushRef="#br0" timeOffset="7511.051">8723 3707 38 0,'6'-32'19'0,"48"8"-30"0,-34 19 40 16,16 2-30-16,18-10 1 16,-1 2-2-16,13-2 0 15,5-3-6-15,4 8 0 16</inkml:trace>
  <inkml:trace contextRef="#ctx0" brushRef="#br0" timeOffset="7746.4399">9881 3450 22 0,'3'-2'11'0,"-12"17"-6"0,0-9 10 16,0 12-15-16,-6 3 0 15,-6 8-1-15,4 1 0 0,2 1 1 16,12 6 1-16,12-10-2 15,14-1 1-15,16-2-1 16,3-11 1-16,2 3 0 16,-8-8 1-16,-9 0 0 15,-18 0 1-15,-24 8 1 16,-30 13 0-16,-41 3-4 16,-18 26 0-16,-18-2-5 15,18-27 0-15</inkml:trace>
  <inkml:trace contextRef="#ctx0" brushRef="#br0" timeOffset="19471.447">1892 4239 17 0,'-48'-14'8'0,"33"4"-5"16,15 5 9-16,6-3-13 0,0 0 1 16,12-16 0-16,18-3 0 15,14-10 0-15,1-2 0 16,15-6 1-16,-1 5 0 15,-5 3-1-15,-10 13 0 16,-14 11 0-16,-3 13 0 16,-19 10 0-16,-5 25 1 15,-15 5-1-15,-11 10 1 16,-10-3 1-16,-3 4 0 16,3-4-1-16,9-2 1 0,9-2 0 15,4-14 0-15,10-5-1 16,4-9 0-16,9-4-1 15,9-8 0 1,39-30-6 0,-1-12 1-16,3-12-1 15,7-12 0-15,-4 2 0 16,-8-3 1-16,5 9 1 16,-14 10 0-16,-7 0 6 15,-5 13 0-15,-6 3 0 16,-9 16 1-16,-6 10-1 15,-13-2 1-15,1 18-2 16,-15 3 1-16,-3 13 1 16,-8 5 0-16,-1 6 0 15,3 0 0-15,12-3 0 0,3-5 0 16,3-3 0-16,12 0 0 16,-3-13-1-16,11-8 0 15,7-8-1-15,0-16 1 16,3-13-1-16,0-6 1 15,-1-7-1-15,-8-8 0 16,-6 13 0-16,-9-3 0 16,-12 6-2-16,-12 10 0 15,-3 13-4-15,-15 6 0 16,1 5-4-16,5 5 1 0</inkml:trace>
  <inkml:trace contextRef="#ctx0" brushRef="#br0" timeOffset="19877.6613">3600 3289 32 0,'-44'16'16'0,"20"29"-22"15,24-24 30-15,0 18-24 16,9 14 0-16,6 0 0 16,6 0 1-16,2-5-2 15,1-6 0-15,0-13 1 16,-6-5 0-16,0-8 1 0,-3-3 0 16,2-13 0-1,-2-16 0-15,3 3 1 0,3-8 1 16,3 2-2-16,6 1 1 15,-1 7-2 1,-2 3 0-16,3 8 0 0,-6 8 0 16,3 0-2-16,-10 5 1 15,-2 6 0-15,-15 2 0 16,-6-2 1-16,-9 7 0 16,-5-2-3-16,-7 0 0 15,-3 2-6-15,0-2 1 16</inkml:trace>
  <inkml:trace contextRef="#ctx0" brushRef="#br0" timeOffset="20136.1223">4228 3614 24 0,'0'-5'12'0,"-6"5"-13"0,6 5 16 16,-2 0-17-16,-1 11 1 31</inkml:trace>
  <inkml:trace contextRef="#ctx0" brushRef="#br0" timeOffset="20283.0381">3984 3111 33 0,'-32'-26'16'0,"2"42"-20"0,24-8 21 0,0 10-21 16,6 9 1-16,0-1-12 15,6 1 0-15</inkml:trace>
  <inkml:trace contextRef="#ctx0" brushRef="#br0" timeOffset="20478.928">4452 3022 26 0,'-9'-19'13'0,"30"56"-12"15,-12-13 20-15,8 13-20 16,10 11 1-16,6 12-1 16,3 14 1-16,-1 11-5 15,1 2 0-15,-6-5-3 16,-9-21 1-16,-18-5-4 16,-12-14 1-16</inkml:trace>
  <inkml:trace contextRef="#ctx0" brushRef="#br0" timeOffset="20822.4598">4136 3495 34 0,'-21'-16'17'0,"42"11"-30"0,-12 0 36 16,12-1-24-16,12-7 1 16,17-3-1-16,4-5 0 15,17 5 1-15,13-5 0 16,14-3-1-16,-12 6 0 0,6-3-1 15,-8 5 1-15,-10 8-1 16,-20 2 0-16,-7 6 1 16,-23 8 0-16,-6 0 0 15,-15 6 0-15,-3-4 2 16,6 3 0-16,-3 1 0 16,15-6 1-16,18-8-1 15,14 0 1-15,7-6 1 16,5 4 1-16,1-4-3 15,-13 12 1-15,-20 4 0 16,-30 17 0-16,-33 18-7 16,-53 31 0-16,-48-12-4 15,-59-9 0-15</inkml:trace>
  <inkml:trace contextRef="#ctx0" brushRef="#br0" timeOffset="32790.6452">8137 5353 9 0,'-9'-8'4'0,"-3"-8"0"15,9 10 5-15,-3-2-7 16,6 1 0-16,6-4 1 16,3-5 1-16,18 5-5 15,-7-2 1-15,58-18 3 16,20-4 1-16,27-2-2 16,6-3 0-16,3-7 0 15,6 2 0-15,-15 5-1 16,-18 8 0-16,-15 6-3 0,-17 7 1 15,-13 6-6-15,-14 5 1 16</inkml:trace>
  <inkml:trace contextRef="#ctx0" brushRef="#br0" timeOffset="33162.936">8339 5014 20 0,'-24'0'10'0,"-23"45"-10"16,29-29 14-16,-6 10-13 15,-9 3 1-15,0 6 2 16,4-6 0-16,11 3-5 16,12-6 1-16,9 0 3 15,9-4 0-15,12-4-1 16,26-7 1-16,19-3-4 15,20-6 0-15,27-2-7 16,15-2 1-16</inkml:trace>
  <inkml:trace contextRef="#ctx0" brushRef="#br0" timeOffset="33706.2343">9940 4429 8 0,'-5'-10'4'0,"13"10"6"0,-5 2-4 16,6 11-3-16,0 3 0 15,0 13 2-15,6 8 1 16,0 6-6-16,0-4 1 16,3 9 4-16,0 0 1 15,-1 5-2-15,-2 0 1 16,0-1-2-16,-6-7 0 15,-3-8-2-15,-6-2 1 16,0-6-2-16,-3-13 1 16,0 0-7-16,0-11 1 0,6-2-5 15,6-17 1-15</inkml:trace>
  <inkml:trace contextRef="#ctx0" brushRef="#br0" timeOffset="34321.29">9631 4506 12 0,'-15'-13'6'0,"24"7"-6"16,-6 14 2-16,0 3 0 16,0 7 1-16,0 1 3 15,0 7 1-15,0-2-6 16,3 8 0-16,3-11 5 16,6 0 1-16,8-2-1 15,13-3 1-15,15-8-2 16,5-3 0-16,19-13-3 15,2-8 1-15,0 0-6 16,-2-2 0-16,2-1-7 0,-5-10 0 16</inkml:trace>
  <inkml:trace contextRef="#ctx0" brushRef="#br0" timeOffset="35416.539">10673 4112 13 0,'3'8'6'0,"12"50"6"16,-9-40 0-16,-1 17-9 15,1 18 1-15,0 13 1 16,0 5 0-16,0 3-6 16,3-16 0-16,3 1 4 15,0-4 0-15,-3-12-2 16,0-4 0-16,-3-7-4 15,0-16 1-15,0-6-6 16,3-12 0-16</inkml:trace>
  <inkml:trace contextRef="#ctx0" brushRef="#br0" timeOffset="35790.9869">11018 3974 11 0,'-33'32'5'0,"9"45"-3"0,21-56 0 0,-5 8-2 15,-7 0 1-15,-3 3 5 16,0-1 0-16,0 4-6 15,3-3 1-15,0-9 4 16,6 1 0-16,9-5 1 16,9 4 0-16,6-9-1 15,6-1 0-15,15-2-1 16,11-4 0 0,10 1-2-16,5-5 1 0,4 8-2 15,-10-3 1-15,-5 2-4 16,-6 3 0-16,-7 1-7 15,-8 1 0-15,-3-4-1 16,-6-14 0-16</inkml:trace>
  <inkml:trace contextRef="#ctx0" brushRef="#br0" timeOffset="36361.8841">11563 3892 14 0,'-24'26'7'0,"24"59"-2"0,6-61 9 16,3 13-14-16,3 5 1 0,6-5 1 15,-1 6 0-15,1-6-3 16,-3 0 1-16,-3-5 1 15,-3-11 1-15,0-5 1 16,-3-8 1-16,-6-6-2 16,-3-12 1-16,-6 2 0 15,-9-21 1-15,-3-11-2 16,0-13 1-16,4-5-3 16,11-14 1-16,12 11-1 15,14 1 1-15,16 4-2 16,12 11 1-16,2 0-1 15,7 13 0-15,2 11-1 16,-14 16 1-16,-12 13 0 16,-21 2 0-16,-21 14-1 15,-12 8 1-15,-12 10-1 16,-11 6 1-16,5-3 1 0,3 2 0 16,9-9 0-16,15-1 0 15,15-3 0-15,15-2 1 16,12-8 0-16,15 5 1 15,11-13 0-15,-2-3 0 16,-7 3 0-16,-8-3 0 16,-12 3-1-16,-18 2 0 15,-21 3-1-15,-24 3 1 16,-20 8-2-16,-13 5 0 16,-14 5-8-16,6 3 0 0</inkml:trace>
  <inkml:trace contextRef="#ctx0" brushRef="#br0" timeOffset="58190.7894">1675 5966 6 0,'0'-8'3'0,"-6"6"-3"0,6 2 4 15,-3 0-5-15,3 2 1 0,-9 1 1 16,-3 0 0-16,3 2-1 16,0 0 1-16,0 1 0 15,0-4 1-15,6 4-1 16,-3-1 0-16,-3 3 0 16,9-3 0-16,0-2 0 15,0-1 0-15,9 1 0 16,6-3 0-16,-3 0 0 15,6-3 1-15,6 1-1 16,14-4 1-16,-2 4-1 16,6-6 0-16,2 3-1 15,10-3 1-15,5-3 0 16,1-2 1-16,11-6-1 16,4 9 0-16,5 2 0 15,-2-6 1-15,5 7-2 16,3-4 1-16,4 3-1 15,2 0 1-15,3 0-1 16,3 3 0-16,6-3 1 16,4 8 0-16,-7-8-1 0,6 3 1 15,3 2-1-15,-6 0 1 16,3 6 0-16,-11-6 0 16,-1 1-1-16,3 2 1 15,-14 0 0-15,-1 0 0 16,0 0-1-16,-11 0 0 15,5 2 0-15,0 4 1 16,-2 7-2-16,-10-2 1 16,4 4 0-16,-4 1 0 15,-2-3 0-15,-13 1 0 0,-8-6 0 16,-6-3 0-16,-6-5 1 16,-4 3 0-16,-8-6-1 15,-3 0 1-15,-6-2-1 16,-3-3 1-16,-6 0 0 15,-3 3 0-15,0-6-1 16,-6 3 0-16,-9 3 0 16,-3-6 0-16,-5 1 0 15,-4 2 1-15,-6 0-1 16,-12-3 1-16,-8 3-1 16,-4 1 0-16,-20 1 0 15,-3 1 1-15,-19-3-1 16,-11 5 1-16,-12 1-2 15,-12 2 0-15,-2 2 1 16,2-2 0-16,-3 3 0 16,12 0 0-16,-6 2 0 15,3-2 0-15,3-1 0 16,3 4 1-16,6-1-1 0,3-3 0 16,-3 6 0-16,8 6 1 15,1-1-2-15,9-8 1 16,0 6 0-16,0-3 1 15,11 2-1-15,13 1 0 16,0-3-1-16,11 2 1 16,-2-2 0-1,11 0 1-15,7 3-1 16,14-9 1 0,3 4 0-16,3 2 0 0,9 0 0 15,4-6 0-15,2 1 0 16,0 2 0-16,6 1-1 15,6-4 1-15,-3 3-1 16,6 1 1-16,0-1-1 16,6 0 1-1,3-5-1-15,3 3 0 0,3 2 0 16,8-2 0-16,4-3 0 16,15 0 1-16,3-3 0 15,17 3 0-15,7-5 0 16,14 5 0-16,9-5-1 15,12-1 1-15,12-2-1 16,12 6 0-16,12-6 1 16,3 8 0-16,9-3-1 0,0 1 0 15,-3 4 1-15,2 1 0 16,1 2 0-16,-15 8 0 16,6-5-1-16,-21-2 0 15,-3-6 1-15,-15 2 1 16,-14-2-2-16,-7 0 0 15,-9 0 1-15,-11-2 0 16,-13-1-4-16,-2 0 1 16,-24 3-10-16,-6 11 1 15</inkml:trace>
  <inkml:trace contextRef="#ctx0" brushRef="#br0" timeOffset="60952.5194">3097 6152 8 0,'-3'0'4'0,"-3"2"1"0,3-2 4 0,3 0-9 16,-5 0 0-16,2 0 2 15,0 0 0-15,0 0-3 16,0 0 0-16,0 3 2 16,0-3 0-16,3-3 1 15,0 3 0-15,0 0-1 16,-6 0 0-16,3 0 1 16,3 5 1-16,-6 3-2 15,3-2 1-15,3 7-1 16,-6 3 0-16,3 0 0 15,-6-3 1-15,6 11-1 16,0-3 0-16,-3 0 1 16,3 11 0-16,3 0-1 15,-6-1 1-15,3-4-1 16,3 5 0-16,0 2-1 16,-6-8 1-16,3 1 0 0,3 2 0 15,0 3-1-15,3 2 0 16,3 11-1-16,3 3 1 15,-3 5 0-15,3-3 1 16,0 3-2-16,-6-3 1 16,3 3 1-16,-3 5 0 15,3 6 0-15,-6 2 0 16,0-3-1-16,0 1 0 0,0-11 1 16,0 0 1-1,0 5-2-15,0 5 1 0,0 6-1 16,0-5 1-16,0-1-1 15,0 3 1-15,0-13-1 16,0 3 1-16,0-1-1 16,0-2 0-16,0 11 0 15,0-6 0-15,0 0 1 16,0-2 0-16,-6-1-1 16,3-10 0-16,3 0 0 15,0 3 1-15,0-3 0 16,0 5 1-16,0 0-2 15,3 1 1-15,3-4 0 16,-6 1 0-16,0 5 0 16,0-13 0-16,0 2-1 15,0 3 1-15,0 0-1 16,0 5 0-16,0 11 0 16,3-5 1-16,-3 2-1 15,0-5 0-15,6 2 0 0,-6 6 1 16,3 5-1-16,0 3 0 15,0 0 0-15,-3 0 0 16,0-11 0-16,0 0 1 16,0 3 0-16,0-6 0 15,3 1 0-15,3 0 1 16,2-1-1-16,7-5 1 16,-3-2-1-16,3-3 0 15,3 0-1-15,-3-11 1 0,3 6-1 16,0 0 1-16,-4 2-1 15,1 3 1-15,3 3-1 16,-9-1 0-16,0 1 0 16,0-6 1-16,0-5-1 15,0 0 1-15,-3-5-1 16,0-3 1-16,-3-8 1 16,0-2 0-16,0-1-1 15,-3-7 1-15,3-3 0 16,-3 0 0-16,0-3-1 15,0 0 0-15,0 1-1 16,0-1 1-16,-3 3-1 16,0 0 1-16,0 2-1 15,0 1 0-15,-3 0 0 16,6-1 0-16,-6-2 0 16,3 0 0-16,3 0-1 15,0 0 1-15,-6 0 0 16,6 0 0-16,0 0 0 15,0 0 0-15,-3 0 0 0,3-3 1 16,-6 0-1-16,3 1 1 16,3-1 0-16,-6-3 1 15,3 1-1-15,0 0 0 16,0-3 0-16,-3 0 0 16,3 0 0-16,-3 0 0 15,3 0-1-15,3 0 1 16,-6-3-1-16,3 0 1 0,-3-2-2 15,0 0 1-15,3-3 0 16,0 3 1-16,0-1-1 16,1 4 0-16,2-4 1 15,-6 4 0-15,6-3 0 16,0 5 0-16,8-6-1 16,4 4 0-16,6-4 1 15,6 1 0-15,12-3-1 16,5-3 0-16,4 1 0 15,15-3 1-15,5 7-1 16,4-4 0-16,5-6 0 16,0 0 0-16,4-2-1 15,5-4 1-15,-5 1 0 16,-7 5 0-16,-9-2 0 16,-5 5 1-16,-12-1-1 15,-4 6 0-15,-11 0 0 0,-6 3 0 16,-6 0-1-16,-6 0 1 15,-6 2-1-15,-6 3 0 16,-9 0 1-16,-6-3 0 16,0-5-1-16,3 0 1 15,-12-7 0-15,-3-4 0 16,-2-2 0-16,-1-3 0 16,0-5 0-16,3-3 0 15,4 3 0-15,-1 5 0 0,6 6 0 16,6 2 0-16,-3 3 0 15,0 5 1-15,3 2-5 16,-12 1 0-16,1 8-9 16,-10 15 0-16,12-12-4 15,9-25 1-15</inkml:trace>
  <inkml:trace contextRef="#ctx0" brushRef="#br0" timeOffset="67213.5431">4106 9006 9 0,'0'-34'4'0,"0"29"9"0,0-3-6 15,0-3-10-15,-3 1 1 16,3 2 2-16,0 0 1 16,-6 2-1-16,4 1 0 15,2 3-1-15,-9 4 0 0,3 3 1 16,-6 6 1-16,0-3-3 15,0 8 1-15,-3 5 2 16,0 5 1-16,-6 14 0 16,3-3 0-16,4 3 1 15,14 0 0-15,0-6 0 16,3-2 0-16,11-6-1 16,10 1 0-16,9-11 0 15,6-11 0-15,2-5 1 16,4-16 0-16,0-16 0 15,-4-5 0-15,-8-8 0 16,-9 3 0-16,-6-1-2 16,-18 6 1-16,-15 3-6 15,-9 8 1-15,-18 12-6 16,-11 14 0-16</inkml:trace>
  <inkml:trace contextRef="#ctx0" brushRef="#br0" timeOffset="67708.4653">3964 9798 36 0,'-12'-30'18'0,"27"30"-32"16,-13 3 32-16,1 8-18 0,-3 12 0 15,0 4 0 1,0 18 0-16,0 24-1 0,0 21 1 16,6 2-7-16,9 1 0 15,6-3 0-15,0-29 0 16</inkml:trace>
  <inkml:trace contextRef="#ctx0" brushRef="#br0" timeOffset="68323.8913">3493 10832 40 0,'-21'-40'20'0,"30"11"-36"0,0 24 44 16,9-3-33-16,9 3 0 0,12 5-2 15,-7 2 0-15,-2 14 9 16,-6 3 0-16,-9 2-6 16,-9 8 0-16,-9 5 2 15,0 6 1-15,-6 2 1 16,9-2 1-16,0-3 0 15,12 0 0-15,9-8 1 16,5-2 0 0,67-17-7-1,2-12 0-15</inkml:trace>
  <inkml:trace contextRef="#ctx0" brushRef="#br0" timeOffset="69450.4755">4047 6413 26 0,'-42'-26'13'0,"24"5"-15"0,18 13 21 16,0 3-19-16,0-1 1 15,6-2-1-15,3 0 0 16,0 1 0-16,6-1 0 16,3 2 0-16,3 4 1 15,0-1-2-15,-1 0 0 16,1 9 1-16,-9 10 0 15,0 7-2-15,-9 1 1 16,-6 11 0-16,-3 4 0 16,0-2 0-16,3-8 1 0,3-5 0 15,9 0 1-15,6-3 2 16,6-2 0-16,12-6 0 16,17-5 1-16,7-8 0 15,11-3 0-15,7 6-10 16,2-3 1-16,-3-11-4 15,-17-26 0 1</inkml:trace>
  <inkml:trace contextRef="#ctx0" brushRef="#br0" timeOffset="73760.8744">4481 11303 4 0,'-5'-24'2'0,"13"24"-5"0,-8 0 2 0,0 0 1 16,0 0 0-16,0 0 3 15,0 0 1-15,0 0-3 16,0 0 0-16,-3-2 3 15,3-1 0-15,-5 0 1 16,2-2 0-16,3 2-3 16,0 3 1-16,0 0-1 15,0-2 1-15,0 2-3 16,0 0 1-16,0-8-1 16,0 2 0-16,0 1-3 15,0 0 1-15,8 0-3 16,-2-19 0-16</inkml:trace>
  <inkml:trace contextRef="#ctx0" brushRef="#br0" timeOffset="75830.7451">4371 11089 9 0,'-15'-11'4'0,"15"-2"-7"16,3 8 5-16,0 5-5 16,6 0 1-16,-6-6 12 15,-62 22-10 1,124-42 2-16,-59 18 1 16,-3 0 0-16,0 5 0 15,0 3 1-15,3 11 1 16,0-1-5-16,0 1 1 15,3 0-2-15,-6 2 1 16,6-3 1-16,3 1 0 16,6-1-1-16,2 1 1 15,10-3 0-15,-3 0 0 16,6 0 0-16,-1 2 0 0,1-2-1 16,12 3 1-16,0-6-1 15,-4 3 1-15,7 0-1 16,-1 3 1-16,7-1 0 15,0 6 1-15,8-5-1 16,-2 2 0-16,-1-5 0 16,-5 0 0-16,2 2 0 15,10-4 1-15,-7-1-1 16,1 0 1-16,5-2-1 16,-8-3 0-16,-1 3-1 15,-2-3 1-15,0 2-1 16,2 1 1-16,4 2-2 15,-7 3 0-15,7 0 0 16,-4 0 1-16,4 0 0 16,-4 0 1-16,4 0-1 15,2-3 1-15,4 3 0 0,-4-3 0 16,4 1-1-16,-1-4 1 16,-2-2 0-16,5 0 0 15,4 0 0-15,2-2 0 16,4-1-1-16,-1-2 1 15,0-3 0-15,7 0 0 16,5 0-1-16,-9 3 1 16,1-3-1-16,-7 0 1 0,1 2-1 15,2 4 1 1,6-3-1-16,-8 2 0 0,-4 0 0 16,4-2 1-16,-4-3-2 15,3 3 1-15,4-1 1 16,-10-2 0-16,-2-7-1 15,-7-1 1-15,4-3 0 16,-7-2 0-16,-2-3 0 16,0-5 0-16,-1-5 0 15,1-1 1-15,-4 1-1 16,-5-3 0-16,-3 5-1 16,-1 0 0-16,-5 9 0 15,0-1 1-15,-9-3-2 16,-1 3 1-16,-11 1 0 15,-3-1 0-15,-6 3 0 16,0-3 1-16,-9 5-1 16,-6-2 1-16,-6-3-1 15,-3-5 1-15,-2 0-1 0,-13 5 0 16,-3-2 0-16,-9-1 1 16,-2 1-1-16,-4-3 0 15,-8 0 0-15,2 5 0 16,-8 0 0-16,-7-2 1 15,4-3-1-15,-10 5 0 16,1-3 0-16,-6-2 1 16,-7 3-2-16,4 5 1 0,0 2-1 15,-1 3 1-15,-2 3-1 16,-9-3 1-16,6 11-1 16,-7 0 1-16,1-1 0 15,-9 4 0-15,0 2-1 16,-6 2 1-16,0-2 0 15,-9 3 1-15,2 2-1 16,1-2 0-16,6-3 0 16,0 0 0-16,9 2 0 15,0 1 0-15,3 2 0 16,8-5 0-16,1 6 0 16,0-1 0-16,0 3-1 15,-1 0 0-15,-2 2 0 16,0 1 1-16,2 5-1 15,1 0 1-15,-6 2 0 16,12-2 0-16,2 0 0 16,7-3 1-16,3 6-2 15,11 5 1-15,3 5 1 16,4 2 0 0,-13 30-1-16,19 0 0 15,5 0 0-15,12-3 0 16,10 6 0-16,8 10 0 15,15 3 0-15,15-3 0 16,11 0-1-16,16-13 0 16,27-1-4-16,29-1 0 15,27-6-6-15,44-11 1 0</inkml:trace>
  <inkml:trace contextRef="#ctx0" brushRef="#br0" timeOffset="79835.4811">8146 10827 6 0,'-3'-6'3'0,"15"12"-8"15,-1-4 3-15</inkml:trace>
  <inkml:trace contextRef="#ctx0" brushRef="#br0" timeOffset="82243.6584">14700 10655 19 0,'3'-16'9'0,"12"-8"-11"16,-6 19 18-16,-3-3-16 0,3 3 1 16,0-1-1-16,-3-2 0 15,0 0 0-15,-4 0 1 16,-2 1 1-16,0 1 0 15,-5-2 0-15,-4-2 0 16,-3-4 1-16,-6 1 0 16,-3 0-1-16,-9 0 0 15,-8-3 0-15,-7-3 0 16,-15 4-1-16,-14 1 1 16,-18 1-2-16,-7-3 1 0,-17-2 0 15,-9-1 0-15,-6 3-1 16,-9 3 0-16,-8 0 0 15,-7 5 1-15,-6 3-1 16,-12 2 1-16,-5 6-1 16,-4 10 0-16,1 0 0 15,2 0 0-15,1 6-1 16,5 5 1-16,15 7-1 16,0 4 0-16,19 2 0 15,2 10 1-15,9 1-1 16,6 0 1-16,11-1-1 15,7-4 1-15,9 2 0 16,12 8 0-16,14-1 0 16,13 7 0-16,17-1 0 15,15 0 1-15,18 0-1 0,21-13 0 16,15 3-1 0,23-1 1-16,13 1-1 0,23-8 1 15,12-1 0-15,12-7 0 16,15 5 0-16,6-8 0 31,119 6 1-31,-23-11 0 16,-19-1 0-16,-12-15 1 15,1-2-1-15,-16-4 0 16,-5-12 1-16,-3-6 1 16,-10-3-1-16,-11 1 1 0,3-6-1 15,-15 0 0-15,-6-2 0 16,-9-3 0-16,-3 10-1 15,-15-7 0-15,-15 4 1 16,-12-1 0-16,-11-6 0 16,-7-1 0-16,-14 1 0 15,-9-5 0-15,-7-6 0 16,-5 1 0-16,-6-6-1 16,-6-3 0-16,-3 6 0 15,-4-3 0-15,-2 0-1 16,-3-3 1-16,-6-2-1 15,0-3 1-15,0 8-1 16,-3 3 0-16,0 2-1 16,-6 3 0-16,-2 5 0 15,-7 3 1-15,-3 5-4 16,0 3 0-16,-3 5-4 16,-11 6 1-16,-13 7-7 0,6-2 0 15</inkml:trace>
  <inkml:trace contextRef="#ctx0" brushRef="#br0" timeOffset="85920.5834">6526 10880 6 0,'-15'-3'3'0,"10"6"-8"0,5-3 3 0</inkml:trace>
  <inkml:trace contextRef="#ctx0" brushRef="#br0" timeOffset="86702.3344">13259 11295 21 0,'0'-16'10'0,"6"11"-18"0,-6 5 20 0,0 0-13 0,0 0 1 0,0 0 1 15,0 3 1-15,0-3-1 16,0 0 1-16,0 0 0 15,0 2 1-15,0 3-1 16,0-2 1-16,0 0-2 16,-3 2 0-16,0-2-8 15,-12-1 1-15</inkml:trace>
  <inkml:trace contextRef="#ctx0" brushRef="#br0" timeOffset="87242.1693">8262 10927 22 0,'-15'-13'11'0,"21"5"-16"0,3 8 15 16,6 0-20-1,5 0 1-15</inkml:trace>
  <inkml:trace contextRef="#ctx0" brushRef="#br0" timeOffset="87767.7742">8416 10970 35 0,'-14'-8'17'0,"5"24"-26"0,9-9 36 0,0 7-28 16,3 2 0-16,0 5 2 16,0 0 0-16,0 0 1 15,0 0 0-15,0-5 2 16,0-3 1-16,-1-2 1 16,1-3 0-16,3 0 0 15,0-6 0-15,0 1-1 16,3-3 0-16,0-3-3 15,3 1 1-15,-6 2-2 16,0-3 1-16,0 1-1 16,0-4 0-16,0 4-1 0,0-1 0 15,-3 0 0-15,0 3 1 16,3-2-1-16,0-1 0 16,0 3 1-16,0 3 0 15,0 2-1-15,-4-2 0 16,-2-3 0-16,3 2 0 15,0 1 0-15,-3 0 1 16,0-3-1-16,0 2 0 16,-3 1 1-16,3-3 0 15,-3-3-1-15,-2 1 0 16,-1-4 0-16,0-4 1 0,-3-1-2 16,-6-2 0-16,0 0-8 15,3-6 1-15,-6 1-9 16,6-6 1-16</inkml:trace>
  <inkml:trace contextRef="#ctx0" brushRef="#br0" timeOffset="88487.7573">13334 11319 18 0,'12'-5'9'0,"11"10"3"16,-17-5-1-16,3-5-6 15,0 5 0-15,0-3 3 16,-3 0 1-16,0 6-11 16,0-3 1-16,0-3 6 15,-6 3 0-15,0 0-3 0,0 0 1 16,0 0-2-16,0 0 0 16,0 0 0-16,0 0 0 15,0 0 0-15,0 0 1 16,0 0 1-16,0 3 0 31,0-8-1-31,0 2 0 16,-3-2 0-16,-3 2 0 15,-3-2-6-15,-6 2 1 16,-6-5-7-16,-5 6 1 0,-13-12-5 16,0-12 0-16</inkml:trace>
  <inkml:trace contextRef="#ctx0" brushRef="#br0" timeOffset="91308.7871">18593 10062 14 0,'-3'0'7'0,"3"-3"-5"0,0 3 7 16,0 0-11-16,0 0 1 15,0 0 2-15,0 0 0 16,0 0 0-16,0 0 1 16,0 0-1-16,0 0 1 15,0 0 1-15,0 0 1 16,-3 3-2-16,3-3 0 15,-3 0 0-15,0 3 0 0,0-1 0 16,3-2 1-16,0 0 0 16,0 0 0-16,0 0-1 15,0 0 1 1,9-2-1 0,3 2 0-16,0-3-1 15,3 0 0-15,0 1-1 16,3-1 0-16,6 1 0 15,2-4 1-15,-2 4-1 16,3-1 0-16,3 0 1 16,6 3 0-16,5 0-1 15,4 0 1-15,-1 0-1 16,-2 3 1-16,9 0-1 16,-4-3 1-16,-8 2-1 15,0-2 1-15,-4 0 0 0,1 0 0 16,0 0-1-16,0 0 1 15,-1 0-1-15,1 0 1 16,0 0-1-16,0 0 0 16,-4-2 0-16,1 2 0 15,-3-3-1-15,0 0 1 16,-7 3 0-16,-2 0 0 16,-3 0 1-16,-3 0 0 15,-6 0-1-15,0 0 1 16,0 0-1-16,-9 0 1 0,0 0-1 15,0 0 1 1,0 0-1-16,-3 0 0 0,0 0 0 16,0 0 0-16,0 0 0 15,3 0 0-15,0 0 0 16,-3 0 1-16,0 0-1 16,0 0 1-16,0 0-1 15,0 0 0-15,0-2 0 16,0-1 1-16,-3 0-1 15,-3-5 0-15,0 3 0 16,0-3 0-16,-3 0 0 16,-3-2 0-16,-2-1 0 15,-4 0 1-15,0 1-1 16,0-1 1-16,-3 1-1 16,3-1 1-16,-5 3-1 15,5 6 0-15,0-4 0 16,0 6 0-16,6 0 0 0,-3-2 0 15,6-4-1-15,-2 1 1 16,2 0 0-16,0 2 1 16,3 0-1-16,3 1 0 15,0-1 0-15,3 1 1 16,0 4-1-16,3-4 1 16,0 2-1-16,3 0 1 15,0 2 0-15,3-2 0 16,3 0-1-16,3 3 0 0,3-3 0 15,2 2 0 1,7 1 1-16,0-3 0 0,0 0-2 16,3 5 1-16,-3-5 0 15,2 3 1-15,-2-3-1 16,-3 0 0-16,3 3-1 16,-3-1 1-16,-1-4 0 15,1 2 0-15,-3 0-1 16,-3 0 1-16,0 0 0 15,0 0 0-15,-3 0 0 16,0 0 0-16,-3 0 0 16,-4 0 1-16,1 0 0 15,3 0 0-15,-3 0-1 16,0 0 0-16,0 0 1 16,0 0 0-16,0 0-2 15,0 2 1-15,0-2 0 16,-3 0 0-1,-3 0-2-15,0 0 1 16,0 0 0-16,-3 0 0 16,0 0 0-1,0 3 1-15,0-3-1 0,0 3 1 16,0-3-1-16,0 2 1 16,0 1 0-16,0 0 1 15,3 2-1-15,-3 0 0 16,3 0 0-16,-3 3 0 15,0 0 0-15,-3 3 1 16,-3 2-2-16,0 3 1 0,-2-3 0 16,-7 6 0-16,0 2-1 15,0 0 1-15,0-2-1 16,-3-1 1-16,0-2 1 16,-2-3 1-16,2-5-1 15,3 3 0-15,3-3 0 16,3-3 1-16,3 0-4 15,0-2 0 1,3-11-11 0,0-13 0-16</inkml:trace>
  <inkml:trace contextRef="#ctx0" brushRef="#br0" timeOffset="94090.8156">7134 5908 21 0,'-3'-3'10'0,"12"14"-11"15,-9-11 11-15,0 3-10 16,0-3 0-16,3 0 0 16,-3 2 1-16,0-2 0 15,0 3 0-15,0 0 1 16,0-3 0-16,0 0-1 15,0-8 1-15,0 8 0 16,0 0 0-16,0 0-1 16,0 0 0-16,0 0-5 15,-3 5 1-15,3 0-4 16,3-5 1-16</inkml:trace>
  <inkml:trace contextRef="#ctx0" brushRef="#br0" timeOffset="96278.709">16420 11308 41 0,'-3'-8'20'0,"3"22"-23"15,0-14 21-15,0 0-18 16,6 0 1-16,0 0 2 16,0 0 0-16,0 0-3 15,0 0 1-15,0 0 2 16,0 0 1-16,0 5-1 16,0 0 1-16,0 6-2 15,0-1 1-15,0 1-1 16,-3-1 1-16,3 1-1 0,-3 0 1 15,3-3 0-15,-3 0 0 16,0-3 0-16,0 0 0 16,0 0-1-16,0-2 1 15,0 0-1-15,0-1 0 16,-3 1-1-16,3 0 0 16,-3-3 0-16,3 0 0 15,0 2-1-15,-3-2 1 16,0 0 0-16,0 0 0 15,0 0 0-15,0 0 0 0,0 0 0 16,3 0 0-16,-3 0 0 16,0 0 1-16,0 0-2 15,0 0 1-15,0 0 0 16,0 0 1-16,0 0-1 16,0-5 0-1,-9-6-11 1,-9 1 1-16,-24-3-10 15,-6-11 1-15</inkml:trace>
  <inkml:trace contextRef="#ctx0" brushRef="#br0" timeOffset="99311.607">19826 10538 14 0,'-12'-5'7'0,"6"8"-4"15,6-3 7-15,0-3-9 16,-3 0 1-16,0 3 0 16,0 0 0-16,0 0-3 15,0 0 0-15,3 0 2 16,0 0 1-16,6 0-1 15,6 3 1-15,12-6-1 16,8 3 1-16,7-5 0 16,0 2 1-16,11-2-2 15,1 0 1-15,5-3 0 0,10 3 0 16,2-1-1-16,-5 1 1 16,5 5-1-16,-2 0 0 15,-1 3-1-15,4-1 1 16,2 6-1-16,-2 0 0 15,-7 3 0-15,-11 7 1 16,-1 4-2-16,-5-4 1 16,-6 1-1-16,-7-1 1 15,-8 1-1-15,-3-1 0 0,-9-2 0 16,-3 0 1-16,-9 2 0 16,-6-2 0-16,-6-3-1 15,-3 1 1-15,-6-4 0 16,-8 4 0-16,-7-1-1 15,-9 0 1-15,-2-2 0 16,-10-1 0-16,-5-5 0 16,-4 1 1-16,-2-6-1 15,-4 2 0-15,7 1 1 16,-1-6 0-16,4-7-1 16,-1-1 1-16,10-5 0 15,-4-5 0-15,6 3 0 16,1-4 0-16,-1-1-1 15,4-6 1-15,5-1 0 16,3 7 0-16,10 1-1 16,-4 4 1-16,9 2-1 15,3 3 0-15,3 0 0 16,3 2 0-16,6 0 0 0,6 1 0 16,9 2 0-16,0-3 0 15,9 1 0-15,12-1 0 16,15 3 0-16,8 0 1 15,19 3-1-15,-1 0 1 16,13-1 0-16,8 1 0 16,-6 5-1-16,7 0 0 15,-13 0 0-15,-6 5 1 16,-5 3-1-16,-10 6 0 16,-5 4-2-16,-9 9 1 15,-7 10 0-15,-8 2 1 0,-9 4-2 16,-6 2 0-16,-12-11 1 15,-15 0 1-15,-9 3-3 16,-32 1 1-16,-22-12-7 16,-29-5 1-16</inkml:trace>
  <inkml:trace contextRef="#ctx0" brushRef="#br1" timeOffset="171542.0223">978 6628 8 0,'0'0'4'16,"-6"-3"-4"-16,12-2 4 0,-6 5-4 15,0 0 1-15,0 0 2 16,9 0 0-16,6 8-2 16,6 10 0-16,3 11 3 15,8 14 0-15,-8 7 0 16,9-8 1-16,-6 1 0 16,-4 2 0-16,-5-6-2 15,0-4 0-15,-3 2 0 16,-12-3 0-16,3-2-5 15,-6 0 1-15,-6-6-7 16,3-5 0-16</inkml:trace>
  <inkml:trace contextRef="#ctx0" brushRef="#br1" timeOffset="172216.4687">1430 6633 10 0,'-17'-5'5'0,"17"7"0"16,0-2-1-16,0 0-5 16,9-2 1-16,-6 2-1 15,11 0 1-15,4-3 0 0,0 3 0 16,9-2 0-16,3-1 0 16,2-2 0-16,-5-1 0 15,0 4-1-15,0-1 1 16,-3 6 0-16,-1-3 0 15,-5 2-1-15,-3 1 1 16,-6-3 0-16,0 3 0 16,0 2 1-16,0 0 0 15,0 0-1-15,6 1 1 0,0-1 0 16,-4 0 1-16,7 1 0 16,3-1 1-16,-3 0-1 15,6 0 1-15,-6 3-1 16,0 3 0-16,-1 2-1 15,1 3 0-15,-3 8-1 16,-6 5 0-16,-9 3-1 16,-15 5 1-16,-6-8-3 15,-17 11 1-15,-13-1-3 16,-2 1 0-16</inkml:trace>
  <inkml:trace contextRef="#ctx0" brushRef="#br1" timeOffset="172905.6021">2190 6630 21 0,'8'-10'10'0,"31"-6"-12"16,-30 16 19-1,9 3-22 1,-3 2 0-16,-3 3-1 16,3 0 0-16,-1 5 9 15,-5-8 0-15,3 1-4 0,-3-1 0 16,0 0 2-16,3 0 1 16,-3 1 0-16,0-1 1 15,-6 3-2-15,3 0 1 16,-6 0-1-16,3 0 0 15,0-3-1-15,9 0 1 16,12-2-1-16,8-3 1 16,-2-3-1-16,9-2 1 0,-4 0-2 15,-2 2 1 1,-6 3 0-16,-6 3 1 0,-18 5-1 16,-12 8 1-16,-9 18 0 15,-24 6 0-15,-17 7-3 16,-10 9 1-1</inkml:trace>
  <inkml:trace contextRef="#ctx0" brushRef="#br1" timeOffset="173537.5808">2883 6636 19 0,'-15'-16'9'0,"39"21"-7"16,-15-7 8-16,12-6-10 15,9-3 1-15,11-5-3 16,4 0 1-16,5 0 1 16,-2 3 1-16,-6 3-1 15,-7 2 0-15,-11 5-1 16,-9 6 1-16,-6 7 0 15,-9 6 1-15,-9-3 0 16,-12 11 0-16,-5 8 1 16,-7 0 1-16,6 10 0 15,0 6 1-15,3 2 0 0,4-3 1 16,8-4-2-16,3-1 1 16,9-10-1-16,12-8 0 15,17-11-4-15,4-10 1 16,18-9-6-16,8-7 1 15,4-8-4-15,2-11 0 16</inkml:trace>
  <inkml:trace contextRef="#ctx0" brushRef="#br1" timeOffset="173794.9527">3910 6578 22 0,'6'-8'11'15,"39"0"-9"-15,-39 18 16 0,5 1-18 16,-2 13 0-16,0 10 0 16,-3 8 0-16,-12 14 0 15,3-1 0-15,-12-7-1 16,1 0 1-16,2-9-3 15,-6-7 0-15,6-11-3 16,6-7 0-16</inkml:trace>
  <inkml:trace contextRef="#ctx0" brushRef="#br1" timeOffset="173929.8746">4095 6355 46 0,'65'-53'23'0,"63"14"-36"0,-86 25 48 16,14 9-58-16,13 3 1 16</inkml:trace>
  <inkml:trace contextRef="#ctx0" brushRef="#br1" timeOffset="182034.4744">5627 6567 28 0,'-26'-5'14'0,"26"-1"-12"16,6 4 14-16,3-4-16 15,20 4 0-15,13-6 0 16,9 0 0-16,11 0-2 15,-5 5 1-15,-4 3-2 16,1 3 1-16,-13 2 0 16,-8 1 1-16,-12 4-2 15,-9 3 1-15,-6 3 2 16,-3-5 0-16,-3 2 1 16,0 0 0-16,0 3 0 15,0 3 0-15,0 2 0 16,0-3 1-16,0-2-1 15,6 5 0-15,-3 3 0 0,6 3 1 16,6-1-1-16,8-2 0 16,7-3 0-16,0-5 1 15,6 0-2-15,2-3 1 16,-2 3-2-16,-6-3 1 16,-6 3 0-16,-24 5 0 15,-24 8-2-15,-24 6 1 16,-23 4-1-16,-13 1 1 15,16 2-6-15,14-18 1 0</inkml:trace>
  <inkml:trace contextRef="#ctx0" brushRef="#br1" timeOffset="182578.4955">7044 6607 12 0,'-24'-6'6'0,"19"-10"3"0,5 11 3 16,0-5-11-16,5-1 1 16,4-2 2-16,6 0 1 15,3-1-6-15,9-7 1 16,0 3 4-16,0-1 0 15,-1 6-2 1,7 5 0-16,-3 5-2 0,-3 11 0 16,-7 8-1-16,-11 8 1 0,-15 5-2 15,-8 16 0 1,-19 11 1-16,-15 10 1 0,-5 3 3 16,-1 7 1-16,9-23 0 15,16-5 0-15,14-9 1 16,15-4 1-16,12-9-2 15,26-10 1-15,13-8-5 16,20-16 0-16,19-13-7 16,8-13 1-16,3-17-6 15,12-4 0-15</inkml:trace>
  <inkml:trace contextRef="#ctx0" brushRef="#br1" timeOffset="183070.7664">7788 6318 41 0,'-11'-16'20'0,"34"38"-25"0,-5-12 36 0,9 9-40 0,12 4 0 15,14 1-7-15,10 0 1 16,17 3 19-16,12-1 0 16,7 6-11-16,-1-6 1 15,6-5 6-15,-12-7 1 0,-17-1 3 16,-16 0 0-16,-14 0 0 16,-15 3 1-16,-18 3-4 15,-27 2 0-15,-24 3-2 16,-24-3 1-16,-14 3-2 15,-12-1 1-15,8-7 1 16,19-8 1-16,11-8 2 16,16-10 0-16,11-14 1 15,15-5 0-15,21-3 0 16,18-8 1-16,11-10-2 16,16-16 1-16,2-6-3 15,1 6 1-15,-10 8-2 16,-14 3 1-16,-12 7-2 15,-18 8 1-15,-21 11-2 16,-24 5 1-16,-17 11-5 16,-19 13 1-16,-2 11-5 0,-24 5 0 15</inkml:trace>
  <inkml:trace contextRef="#ctx0" brushRef="#br1" timeOffset="188144.7617">2130 7533 16 0,'-3'-37'8'0,"3"2"-6"0,0 27 9 16,0 0-12-16,0-2 0 15,0-1 0-15,0 3 0 16,-12 0 1-16,9 3 1 16,-6 5-1-16,0 3 0 15,-6 7 1-15,0 3 1 16,4 6-1-16,-7 2 1 15,3 3-1-15,-3 8 1 0,0 5 0 16,3 16 0 0,-9 10-1-16,-2 9 0 0,-1 2-1 15,-6 10 0 1,-17 104 0 0,-1-3 1-16,9-13-2 15,1-2 1-15,8 2 0 16,-3-19 0-16,3 6 0 15,4 0 1-15,8-6 0 16,3-7 0-16,6-6 0 16,9-8 1-16,3-10 0 15,12-14 1-15,18-10-1 16,2-16 1-16,28-2-1 16,14-12 0-16,22-4 1 15,11-19 0-15,15-5-1 0,12-14 0 16,6-10 0-16,3-3 1 15,8-10 0-15,-8-3 0 16,0-3 0-16,6-2 0 16,-18 0-1-16,3-3 1 15,-9 8-1-15,-6 2 0 16,-18 1-1-16,-12 2 1 16,-5 3-2-16,-13 3 0 15,-8 2 0-15,-13-2 1 16,-8-1-1-16,-9-2 0 15,-6 0 1-15,-7 0 0 16,-5-3 0-16,0-2 0 0,-9-3 0 16,-3-5 0-16,-6-1 0 15,-12-2 1-15,-12 0-2 16,-5 1 1-16,-10-1-1 16,-15-3 1-16,-2-2 0 15,-10-3 0-15,-2 3 0 16,8 2 0-16,-5 6-1 15,6-6 1 1,-1 3 0 0,12 0 0-16,10 0-1 15,11 0 0-15,9 6 0 16,15-1 0-16,24 3 0 16,6 0 1-16,12 0-1 15,17 0 0-15,10 3 0 16,14 2 0-16,-3 6-1 0,7 2 1 15,5 8-1-15,-8 6 1 16,-13-1-1-16,-8 6 0 31,-46 21 1-31,-22 8 0 16,-28 13 0-16,-21 0 0 16,-23 0-1-16,-18 3 1 15,-9-1-10-15,3 4 0 16,14-17-6-16,22-58 1 15</inkml:trace>
  <inkml:trace contextRef="#ctx0" brushRef="#br1" timeOffset="196913.3314">8976 10496 9 0,'-12'5'4'0,"9"3"-3"15,3-5 4-15,-3 0-1 16,0-3 0-16,0-3 6 16,0-2 1-16,3-6-12 15,12-8 1-15,9-4 7 16,6-12 0-16,17-4-2 0,16-9 0 16,5-5-3-16,7-3 1 15,-4 6-5-15,-8 5 0 16,-7 3-6-16,1 5 1 15,-9 8-2-15,-13-3 0 16</inkml:trace>
  <inkml:trace contextRef="#ctx0" brushRef="#br1" timeOffset="197649.7465">9607 9446 38 0,'-15'-11'19'0,"27"3"-32"0,-3 3 38 15,9-6-29-15,9 1 0 16,5 2-2-16,7 0 0 0,6 5 8 15,-4 3 1-15,1 5-6 16,-9 6 0-16,-6-6 2 16,-6 3 1-16,-7 5 1 15,-2 1 1-15,-3 2-1 16,-3 2 0-16,0 1 0 16,-3 2 1-16,0 0 0 15,-3-3 0-15,3-2-2 16,0 0 1-16,0 3-1 15,3-3 1-15,6-3-1 16,6 0 1-16,9-2-2 16,2-3 0-16,4 0 1 15,3-1 0-15,-9 4 0 16,-10 2 0-16,-8 6 0 16,-15 5 0-16,-20 7-3 15,-16-2 1-15,-6 8-5 16,-8 3 0-16,5-3-1 0,9-10 0 15</inkml:trace>
  <inkml:trace contextRef="#ctx0" brushRef="#br1" timeOffset="198100.142">10634 9274 23 0,'-18'-6'11'0,"6"12"-17"16,9-4 24 0,-3 9-22-1,0-1 1-15,3 6 2 16,-6 3 1-16,4 2 3 15,-1 0 0-15,0 6 0 16,6 2 0-16,6 0 2 16,2-3 1-16,10-5-2 15,0-2 1-15,6-6-2 16,0-2 1-16,0-9-2 16,5-9 0-16,4-7-1 0,6-10 1 15,-6 1-1-15,-1-6 1 16,-2-1-1-16,-9-1 1 15,-9-1-2-15,-9 0 0 16,-15 11-3-16,-15 3 1 16,-6 10-3-16,-8 5 0 15,-1 6-6-15,3 2 1 16,10 3-1-16,14-6 1 16</inkml:trace>
  <inkml:trace contextRef="#ctx0" brushRef="#br1" timeOffset="198303.4633">11512 8924 22 0,'-39'-5'11'0,"1"26"-21"15,26-15 21-15,3-1-20 16,-3 3 1-16</inkml:trace>
  <inkml:trace contextRef="#ctx0" brushRef="#br1" timeOffset="198526.9403">11322 9144 27 0,'-3'56'13'0,"0"20"-14"16,6-60 28-16,3 5-28 15,5 3 0-15,4-3 2 0,0-7 1 16,3-7-1-16,9-7 0 15,9-13 1-15,2-13 1 16,1-14 1-16,-3-13 0 16,-4-5-1-16,-2 2 0 15,-6 1-2-15,-6 5 1 16,-15 5-3-16,-9 10 0 16,-15 11-4-16,-12 14 0 15,-5 10-5-15,-4 13 0 16,0 8-2-16,4-2 1 0</inkml:trace>
  <inkml:trace contextRef="#ctx0" brushRef="#br1" timeOffset="198864.88">12241 8506 28 0,'-3'3'14'0,"6"23"-22"0,-3-15 27 15,0 8-19 1,0 10 0-16,-3 10 1 0,0 12 1 15,-6 4-1-15,-5 3 1 16,2 3 0-16,3 3 1 16,0-3 0-16,3-3 1 15,0-11-4-15,0-10-9 32,-15-50 1-17</inkml:trace>
  <inkml:trace contextRef="#ctx0" brushRef="#br1" timeOffset="199092.3239">11890 8467 38 0,'-30'34'19'0,"-5"80"-23"0,29-77 30 15,3 5-25-15,12 6 0 0,0-1-2 16,17-10 1 0,82-29-6-1,8-18 1-15,12-19-5 16,6-16 1-16</inkml:trace>
  <inkml:trace contextRef="#ctx0" brushRef="#br1" timeOffset="201372.3376">11042 9602 15 0,'-9'-8'7'0,"12"10"-20"16,0 4 7-16,6 4 5 15,3-10 1-15</inkml:trace>
  <inkml:trace contextRef="#ctx0" brushRef="#br1" timeOffset="201627.2746">12104 9128 13 0,'-6'-10'6'0,"12"7"-21"0,0 3 13 0</inkml:trace>
  <inkml:trace contextRef="#ctx0" brushRef="#br1" timeOffset="202512.9065">12810 8522 26 0,'-24'-16'13'0,"18"16"-21"15,6 0 27-15,0 0-31 16,0 3 0-16</inkml:trace>
  <inkml:trace contextRef="#ctx0" brushRef="#br1" timeOffset="202680.3215">13042 9028 27 0,'0'-8'13'0,"21"29"-34"0,-15-13 27 16,9-3-12-16,0-29 0 16</inkml:trace>
  <inkml:trace contextRef="#ctx0" brushRef="#br1" timeOffset="204613.6991">13405 8316 22 0,'3'-16'11'0,"51"-8"-10"0,-36 19 11 16,14-6-13-16,13 3 0 0,0 3-3 15,5 0 1-15,1 2 2 16,-4 3 1-16,-5 3-2 16,-9-1 0-16,-3 6 1 15,-7 6 1-15,-5-4 2 16,-6 3 0-16,-3 1 1 15,-6 4 0-15,-3 1-1 16,0 2 0-16,-3 3-1 16,0-3 0-16,-3-5-1 15,3 0 0-15,0-1 0 16,3-1 1-16,6-1 0 16,9 0 1-16,9-2-1 15,21-3 1-15,5 0-1 16,16-6 0-16,11 1-1 15,-3 5 1-15,-5 5-2 0,-7 0 1 16,-17 3 0 0,-21 3 0-16,-21 10 0 0,-18 5 0 15,-21 6 1-15,-14 2 0 16,-13 6-4-16,-5-9 0 16,-7-1-4-16,-2 1 0 15</inkml:trace>
  <inkml:trace contextRef="#ctx0" brushRef="#br1" timeOffset="205141.9521">14748 8215 24 0,'-12'-18'12'0,"30"-6"-16"16,-9 16 20-16,8-3-17 0,10-2 0 16,9 0 0-16,6-3 0 15,5 0 2-15,-2 3 0 16,-1-3-1-16,-2 6 0 16,-6 7 0-16,-9 6 1 15,-9 10 0-15,-16 8 0 16,-7 19-1-16,-13 15 0 15,-12 1 1-15,-6-1 0 16,3-2 1 0,7 0 0-16,5-3 0 0,9-5 0 0,6 0 1 15,12-8 0-15,15-10 0 16,6-11 0-16,11-11-3 16,16-10 1-16,8-8-8 15,10-9 0-15,-1-7-2 16,4-10 0-16</inkml:trace>
  <inkml:trace contextRef="#ctx0" brushRef="#br1" timeOffset="205577.4008">15450 7980 27 0,'-12'-19'13'0,"27"14"-17"15,-6 8 25-15,15-1-22 16,6 9 0-16,14-1-1 16,16 4 1-16,2 12 1 15,4 3 1-15,-1 0-3 16,-8 6 1-16,-4 7 0 0,-8 0 0 16,-9 1 0-16,-12 4 0 15,-10-4 1-15,-8-6 0 16,-6 0 0-16,-3-3 0 15,-8 1 1-15,-10-6 0 0,-6-3 0 16,3-13 0 0,0-7 0-16,3-12 0 0,4-2 0 15,8-15 0-15,12-9 0 16,23-16 0-16,25-15-1 16,29-14 0-16,22 0 1 15,-1 1 0-15,-3-4 2 16,-12-2 0-16,-17 16 0 15,-28 5 0-15,-32 14 0 16,-32 12 1-16,-40 6-7 16,-35 16 0-16,-42 15-7 15,-30 12 1-15</inkml:trace>
  <inkml:trace contextRef="#ctx0" brushRef="#br1" timeOffset="208112.889">19716 7101 12 0,'8'-10'6'0,"1"12"-5"0,-6-7 6 16,-3 5-8-16,3-5 1 16,-3 0 0-16,-3-1 0 15,-3 1 0-15,-3 0 1 16,-5 2 0-16,-1-2 1 15,0-1 0-15,-3 1 1 16,3 3 0-16,0-1 0 16,0 3-1-16,0 3 0 15,4-1-2-15,-1 3 1 16,0 3-1-16,0 0 0 0,-3-2 0 16,0-1 0-16,3 6 0 15,0 4 0-15,6 7 0 16,3 1 0-16,6 14-1 15,3 8 1-15,3 6-1 16,3 7 0-16,3-3 1 16,-3 9 0-16,0 7 0 15,6 6 0-15,-1 2 1 16,-5-4 0-16,0 4-1 16,-3-2 1-16,-3 5 0 15,3 0 1-15,-3-6-2 16,3-4 1-16,3 5-1 15,-3-3 1-15,-3 8 0 16,-3 5 0-16,-3-10 0 16,-3-1 0-16,0-1-1 15,-3-7 1-15,3 1-1 0,0 3 1 16,3-1-1 0,3-5 1-16,0-5-1 0,3-5 1 15,3-6-1-15,0-3 0 16,0 4 0-16,-3-1 1 15,2 11-1-15,1 0 1 16,-3 0-1-16,0-3 1 16,0-3-1-16,-3 6 1 15,0-5-1-15,0 2 1 16,0 0 0-16,0 0 0 16,0 1 0-16,-3-9 0 0,0 0-1 15,-3-10 1-15,0 0 0 16,0 2 0-16,0-2-1 15,0-3 1 1,3-3 0-16,-3-2 0 0,0 2-1 16,3-7 1-16,0 2-1 15,-3-11 1-15,3 3 0 16,-3-2 0-16,0-3-1 16,-3 0 1-16,0 0 0 15,3 2 1-15,0 1-2 16,1-1 1-16,2-5-1 15,0 3 0-15,0-3-1 16,2 6 1-16,-2-8 0 16,3 4 0-16,-3-1 1 15,3-9 0-15,0 3 0 16,0-3 0-16,0 3 0 16,0-3 0-16,0 1 0 15,0-1 0-15,0 0-1 0,3 1 1 16,-3-1 0-16,0 0 1 15,0 0 0-15,-3-2 0 16,0 0 0-16,0-1 1 16,0 1-1-16,0 0 0 15,0-1-3-15,0 1 1 16,0 0-7-16,3-3 0 16,9 5-7-16,6-16 1 15</inkml:trace>
  <inkml:trace contextRef="#ctx0" brushRef="#br1" timeOffset="211294.8235">19701 7091 17 0,'3'-11'8'0,"-6"1"-5"0,3 4 4 0,-3 1-8 16,3 0 1-16,-3-1 0 16,-6 1 1-16,-6 0-1 15,-6 5 1-15,-6 0-1 16,-6 5 1-16,-2-2 0 15,-1 5 1-15,3-3-2 16,1 0 1-16,8 1-1 16,3-4 1-16,3 4 0 15,3-4 0-15,3 1 0 16,0 0 0-16,3-1 0 16,1 1 1-16,-1 2-1 15,0 3 0-15,0 5-1 0,3 6 0 16,0 5 0-16,3 18 0 15,0 8 0-15,-3 22 0 16,0-1-1-16,0 16 1 16,0 14 0-16,0-3 0 15,0 10 0-15,-3 9 0 16,0 4 0-16,0-7 1 16,-3 5-1-16,-2 11 1 15,-1-8 0-15,0 2 0 16,3 8 0-16,0 1 0 0,0-12 0 15,3 1 0-15,-3 10-1 16,-3-5 1-16,6-18-1 16,-2 5 0-16,2-6 1 15,-3 3 0-15,6-13 0 16,-3 0 1-16,-3-21-1 16,0-6 1-16,-3-5-1 15,-3-5 0-15,0-11 0 16,1-2 1-16,-1-3-2 15,6-5 1-15,3-3 0 16,3-8 0-16,0-5 0 16,6-6 1-16,3-5-1 15,3-5 1-15,6-5 0 16,3-6 0-16,5-5 0 16,7-5 1-16,3-3-1 15,12 3 1-15,5 0-2 16,-2 5 1-16,9 3-2 0,5-1 0 15,4 4-1-15,-7 10 0 16,-5-3 0-16,-1 5 0 16,-8-2 1-16,-9 3 0 15,-6-3 0-15,-10-3 1 16,-8-2 1-16,-12-1 1 16,-6-2 0-16,-14-2 0 15,-19-3-1-15,-12-1 1 16,-8-4 0-16,-1-1 0 15,-2-5-2-15,-7-5 1 0,1-5-1 16,3 2 0 0,8 0 0-16,9 3 0 0,10 8-2 15,5-1 1-15,9 4-1 16,9-3 0-16,12-3-1 16,9 2 1-16,12 1-1 15,18 5 1-15,15 6-1 16,8 4 1-16,10 4 0 15,-7 1 1-15,4-1-1 16,-4-1 0-16,-2 3 1 16,-7 3 0-16,-5-1 0 15,-6 1 0-15,-9-3 0 16,-4 0 0-16,-11-3 1 16,-6 0 1-16,-12 1-1 15,-15-1 0-15,-17-3 1 16,-4 1 0-16,-6-3-1 15,-5-5 0-15,5-3 0 16,0-3 0-16,7 1-1 0,2-1 0 16,6 6 0-16,3 2 0 15,7-2 0-15,5 2 0 16,9-2-1-16,6 0 0 16,6-1 0-16,6 4 0 15,11 2 0-15,16 2 0 16,3 1-1-16,14-6 1 15,10 6 0-15,-1 5 1 0,4 5-1 16,-1 0 1-16,-11 1-1 16,-10 2 1-16,-5-1 0 15,-9 1 0-15,-9-3 0 16,-10 1 1-16,-5 2 0 16,-6-1 1-16,-12 4-1 15,-11 0 0-15,-4-4 0 16,-9-1 0-16,-9-4 0 15,-5-5 0-15,-4 3-1 16,1 3 1-16,5-6 0 16,3 1 0-16,4-6-1 15,5 0 0-15,6-6-1 16,6 1 1-16,6 2-1 16,3 1 1-16,6-1-1 15,6 3 0-15,12 3 0 16,0-1 0-16,9 4 0 15,6 2 0-15,6 7 0 16,2 1 1-16,1 3-1 0,0-1 1 16,-1-2 0-16,-8 3 0 15,-6-6 0-15,-3 0 0 16,-3-2 0-16,-6 2 1 16,-3-5 0-16,-6 3 0 15,-9-6-1-15,-18 0 1 16,-15 0-1-16,-8 9 1 15,-13-1-1-15,-2 0 0 16,-10 0 0-16,-2 1 1 16,8-6 0-16,7-1 0 0,17-4 0 15,10-3 0-15,11-3-1 16,6-4 1-16,12-4-2 16,18 0 1-16,18 6-2 15,8-6 1-15,16-4 0 16,11-1 1-16,7 0-1 15,2 0 0-15,-2-3 1 16,-13 9 1-16,-14-3-1 16,-9 2 0-16,-7 3 0 15,-8 0 0-15,-12 0 1 16,-12 6 0-16,-18-1-1 16,-14 3 0-16,-10 3 1 15,-15-3 0-15,-2 0-1 16,-10-3 1-16,-8 0 0 15,3 1 0-15,-7-1-1 16,13-5 0-16,8 0 0 16,7 0 0-16,5 3-1 0,10-3 1 15,11 3-1 1,12-1 0-16,15 1 0 0,9-3 0 16,15 0 0-16,12-8 0 15,17 3 0-15,22-3 0 16,11 3 0-16,3 5 1 15,9 0-1-15,-2 3 1 16,-10 5 0-16,-14 5 0 0,-16 0 0 16,-11 1 0-16,-12-1 0 15,-7 0 1-15,-17 3 0 16,-15-2 1-16,-20-1-2 16,-7 3 1-16,-21-6 0 15,-5-2 1-15,-13-2-2 16,-8-4 1-16,12 4-1 15,-4-11 1-15,10-1 0 16,8 1 0-16,16 0-2 16,8-3 1-16,12-2-1 15,15 2 1-15,15-3-2 16,9-2 0-16,18 5 0 16,14 0 1-16,7 3-1 15,11 2 1-15,4-2 0 16,-1 5 1-16,3 3 0 15,-2 2 1-15,-10 1-2 0,-11 4 1 16,-9-2 0 0,-4 0 1-16,-5 0-1 0,-6 0 0 15,-6 3-1-15,-6 0 1 16,-6-1 1-16,-9-2 0 16,0 0 0-16,-3-5 0 15,-9 2 0-15,-9 3 0 16,-6-2 0-16,-6-6 1 15,-2 0-2-15,2 2 1 16,3-1-1-16,0 4 1 0,1 8-1 16,-1 0 1-1,6 1-2-15,6 7 0 16,9 11 0-16,15 8 0 0,9 13-1 16,18 5 1-16,14 11-1 15,4-6 1-15,-6 3-3 16,-10 3 0-16,-20 11-8 15,-36 4 0-15,-35-20-2 16,-25-19 0-16</inkml:trace>
  <inkml:trace contextRef="#ctx0" brushRef="#br2" timeOffset="825408.2078">7943 7906 12 0,'-30'-11'6'0,"10"9"-5"0,17 2 7 0,-3 0-10 15,3 2 0-15,0 1 1 16,3-3 0-16,0 0 1 16,6-5 1-16,0-1-1 15,3 1 1-15,-3-6 1 16,2 3 1-16,-2-2 1 15,-3-3 0-15,-3-3 0 16,-6-3 1-16,-5 3-2 16,-7-2 1-16,-6-1-2 15,-6 3 0-15,-3 1-1 16,-5-1 0-16,-10-3 0 0,-6-2 0 16,-14 2-1-16,-9 1 0 15,-4 5 1-15,-11-1 0 31,-99 14-1-31,16 8 0 16,11 8 0-16,-3 3 0 16,13 5-1-16,-1 13 1 15,15 2-1-15,3 4 1 16,0 2-1-16,6 2 0 16,18-2 0-16,0 6 1 15,6-4-1-15,12 3 1 0,5 3 0 16,16 0 0-16,14-5-1 15,10 2 1-15,8-5-1 16,12-8 0-16,9 0 0 16,12 3 1-16,15 0 0 15,9-3 0-15,21 0 0 16,9 2 0-16,17 4 0 16,-2-4 0-16,14-4 1 15,12-1 0-15,16 1-1 16,8-6 1-16,15-3 0 15,9 1 0-15,18-6 1 16,-1-3 0-16,10-7-1 16,15-1 1-16,2-7-1 15,4-3 0-15,-1-5 0 16,1-8 0-16,0-9-1 0,2-7 1 16,-2-8-1-1,-10-5 1-15,-5-8 0 16,-12-3 0-16,-9 2 1 0,-6-1 0 15,-18-4 0-15,-24-8 1 16,-15 1-1-16,-11-3 1 16,-19 0 0-16,-17 7 0 31,-63-44-2-31,-35 3 0 16,-43 7 0-16,-37 8 0 0,-31 19-1 15,-47 13 0-15,-39 14-5 16,-24 15 0-16,-27 19-7 15,-26 31 1-15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4T20:04:58.1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12977 5739 8 0,'-18'-11'4'0,"-3"9"-5"16,15 2 4-16,-6 2-4 15,0 1 0-15,-3 2 1 16,0 0 0-16,0 6 1 15,4-8 0-15,2 2 0 16,0 3 1-16,6-3 0 16,3 0 1-16,6 1 0 15,9-1 1-15,11-2-1 16,13-1 0-16,9-2-1 16,14 0 1-16,7-2-2 15,20-4 1-15,6 1-2 0,6-3 1 16,10-2 0-16,8-1 0 15,-3 0-1-15,-6 1 0 16,-3 2 1-16,-3 0 0 16,-15 3-1-16,-14 5 1 15,-16 0-1-15,-11 5 1 16,-12-5-1-16,-9 3 1 16,-10-3-1-16,-20-3 1 0,-23-2-1 15,-16 2 1-15,-27-5-1 16,-20 0 1-16,-24 0 0 15,-30-2 0-15,-21 4-3 16,-20 4 0-16,-24 10-5 16,-4-11 1-16</inkml:trace>
  <inkml:trace contextRef="#ctx0" brushRef="#br0" timeOffset="4592.0442">6425 6776 10 0,'-30'-3'5'0,"10"9"-7"0,20-4 6 0,3 4-2 16,8-4 1-16,16 3-1 16,15 3 0-16,23-5-2 15,19-6 0-15,11-2 1 16,21 0 1-16,6 0-5 15,9-3 0-15</inkml:trace>
  <inkml:trace contextRef="#ctx0" brushRef="#br0" timeOffset="12567.3925">15135 9107 6 0,'3'3'3'0,"5"-1"-2"0,-2-2 4 0,-6 0-6 16,6 0 1-16,0 0-1 15,-3 0 1-15,0 3 1 16,0-3 1-16,0 3-1 16,0-3 1-16,0 2 1 15,3 1 0-15,0 2-1 16,0-2 1-16,0-3-1 15,0 2 0-15,0 1-1 16,0 2 1-16,6-5-1 16,0 3 1-16,3 0 0 15,-1-9 0-15,4 6-1 16,0-2 0-16,3-1 0 16,-3 0 1-16,3 1-2 15,5-1 1-15,1 0 0 0,3 1 0 16,-6-1-1-16,0 3 1 15,2-2 0-15,4 2 0 16,3-3 0-16,3 0 0 16,2 1-1-16,-2-4 0 15,0 1 1-15,-3 2 0 16,2 1-1-16,4-1 0 16,0-2 0-1,-4-1 0-15,4-1 0 0,3-1 1 16,2 0 0-16,4-3 1 0,0 3-1 15,-7 0 0-15,7 3 0 16,3-6 0-16,-7 3 0 16,1 0 0-16,-1 1-2 15,4-1 0-15,6 2 0 16,-4 4 0-16,-2-4 1 16,-3 6 1-16,-1-2-1 15,4 2 0-15,-3 0 1 16,-7-3 0-16,4 0-1 15,0 3 1-15,5 0-1 16,1 0 0-16,-1 0-1 16,-5 3 1-16,0 2 0 15,2 1 1-15,-2-1-1 16,0-2 0-16,-7-1 0 16,-2 1 0-16,0-3 0 15,-3 0 1-15,-3 0-1 16,-1 0 0-16,-2-3 1 0,-3 3 1 15,-3 0-2-15,0-2 1 16,-3-1 0-16,-1 3 0 16,-2 0-1-16,-3 0 1 15,-3 0-1-15,-6 0 1 16,0 0-1-16,-3 0 0 16,-3 0-10-16,0 5 0 15,6-7 1-15,3-12 0 16</inkml:trace>
  <inkml:trace contextRef="#ctx0" brushRef="#br0" timeOffset="13257.0587">17674 8874 21 0,'-3'-16'10'0,"6"11"-16"16,-3 5 17-16,0 0-11 15,0 0 0-15,0 0-1 16,0 0 0-16,0 3 2 16,0 2 0-16,0 8 0 15,0 6 1-15,0 4-1 16,3 12 1-16,3 5 0 15,-1 10 0-15,4 0 0 16,0 0 0-16,6-5-4 0,3-2 1 16,3-6-5-16,3-13 0 15</inkml:trace>
  <inkml:trace contextRef="#ctx0" brushRef="#br0" timeOffset="13705.9387">17668 9009 22 0,'-9'-3'11'0,"9"3"-14"15,6 0 16-15,6 3-13 0,20 0 0 16,19-3 0-16,38-6 0 16,24-2 0-16,27-2 1 15,24 2 0-15,17-3 1 16,13-2 0-16,-9-5 0 16,-10-1 0-16,-17 3 1 15,-21 3-4-15,-27 2 1 16,-21 3-7-16,-38-18 1 15</inkml:trace>
  <inkml:trace contextRef="#ctx0" brushRef="#br0" timeOffset="18495.1298">17888 8109 7 0,'-6'-7'3'0,"3"-1"-5"15,3 8 4-15,0 0-3 0,0-3 0 16,0 3 0-16,0-5 0 31,-6-6 3-31,0 0 1 16,0 6 0-16,0 0 0 15,3 2 1-15,0-2 0 16,3 0 0-16,3-1 1 16,3-2-3-16,0 1 0 0,6-9-2 15,3 0 1 1,9 0-1-16,11-3 1 15,10 1-1-15,0 2 0 0,5 3 1 16,7 0 0-16,-1-1 0 16,1 6 0-16,3 6 0 15,-1 7 0-15,-2 3-1 16,-7 5 0-16,-5 8 0 16,-6-2 0-16,-7 2 0 15,1-5 0-15,-9-3 0 16,-3-2 1-16,-6-1 0 15,-4 4 0-15,1-4-2 16,-3-2 0-16,0 5-5 16,-3-10 0-16</inkml:trace>
  <inkml:trace contextRef="#ctx0" brushRef="#br0" timeOffset="19744.8361">17462 8059 6 0,'6'0'3'0,"-3"-2"-1"0,-3 2 3 15,0 0-4-15,3-6 1 16,0 1 0-16,3 2 1 15,-3-2-4-15,0 2 1 16,0-2 2-16,-3-3 0 0,0 0-1 16,-3-5 1-16,-3 0 0 15,-3 0 0-15,-6 2-1 16,-6-2 0-16,-5-1 1 16,-4-1 0-16,-6-4-1 15,-6-2 1-15,-5 5-1 16,-7-2 0-16,4 7-1 15,-13 0 1-15,1 1-2 16,-7-1 1-16,-11 3-1 16,-3 8 1-16,2 8-1 15,-5 3 1-15,-1 5-1 16,-5 5 1-16,0 5-1 16,0 6 0-16,-1-6 1 15,1-2 1-15,-9 5-1 16,9 6 0-16,5-3 0 15,4-6 0-15,6 6 0 16,14 0 0-16,10-1-6 16,8-4 1-16</inkml:trace>
  <inkml:trace contextRef="#ctx0" brushRef="#br0" timeOffset="23795.6618">17680 9004 25 0,'3'-19'12'0,"-6"17"-19"16,3 4 12-16,-6 11-14 16,-9-7 1-16</inkml:trace>
  <inkml:trace contextRef="#ctx0" brushRef="#br0" timeOffset="25250.7064">14390 9977 11 0,'-14'-8'5'0,"8"6"-7"16,6 2 5-16,0 2-3 0,0 1 0 16,6 2 0-16,0 1 0 15,8-1 0-15,1 3 0 16,6-3 0-16,15 3 0 16,6-3 0-16,8 1 1 15,16 2 1-15,2-6 1 16,6-2-1-16,4-2 1 15,-7-4 0-15,7 4 0 0,-1 2-4 16,-5 2 0-16,-7 6-3 16,0-16 0-16</inkml:trace>
  <inkml:trace contextRef="#ctx0" brushRef="#br0" timeOffset="25747.1829">18144 9080 25 0,'-12'-26'12'0,"-12"23"-20"0,18 6 25 0,-3 5-27 16,3 0 0-16,0 5-1 16,6-13 0-16</inkml:trace>
  <inkml:trace contextRef="#ctx0" brushRef="#br0" timeOffset="25913.1398">19495 9041 23 0,'-3'-19'11'0,"-35"56"-38"0,32-45 22 16</inkml:trace>
  <inkml:trace contextRef="#ctx0" brushRef="#br0" timeOffset="31165.8612">13075 11001 8 0,'-3'0'4'0,"-3"8"-5"16,3-5 4-16,0 2-3 0,-3 1 1 15,0 4 0-15,0-2 0 16,3-3-1-16,0 1 1 16,0-6 2-16,3 2 0 15,0-2-1-15,6-2 1 16,0 2 0-16,0-6 0 16,6 6-2-16,0-2 1 15,3-1-2-15,0-2 1 16,2-3-1-16,-2 5 1 0,0 1-1 15,3 2 1-15,-3 0-1 16,0-3 1-16,3 3 0 16,3-5 1-16,2-1-2 15,7 4 1-15,3-1 0 16,0 0 0 0,-1 1-1-16,-2-1 0 0,-3 0 0 15,0 1 1-15,-1-1-1 16,1 0 0-16,3 1 1 15,-3-1 0-15,0 1 0 16,-7-1 0-16,1 0-1 16,0 3 1-16,-3 0-1 15,0 0 1-15,0 0-1 16,0 0 1-16,-1 0-1 16,-2 0 0-16,0-2 0 15,0 2 0-15,-3-3 0 16,0 3 1-16,0 0-1 15,0 3 0-15,0-3 0 0,2 2 0 32,13-2 0-32,0 0 1 15,6 0-1-15,0-2 1 16,2-4-1-16,-5 1 1 16,0 0-1-1,0-1 1-15,-1 4-1 0,1 2 0 16,-3 0 0-16,-3 2 0 15,2 4 0-15,-2-1 1 0,0 0 0 16,-3 1 0-16,0-1 0 16,-3-2 1-16,2-1-1 15,-2 1 0-15,-3-3-1 16,3 0 1-16,0 0-1 16,0 0 1-16,0 0-1 15,-1 2 0-15,-2-2 1 16,0 0 0-16,-3 0 0 15,-3 3 0-15,0-3 0 16,-3 0 0-16,0 5 0 16,-6-5 0-16,3 0-1 15,0 3 0-15,-6 0-3 16,0 2 0-16,-12 0-7 16,-15-13 1-16</inkml:trace>
  <inkml:trace contextRef="#ctx0" brushRef="#br0" timeOffset="35039.8118">20156 11046 10 0,'-3'-13'5'0,"15"13"-6"0,-9 3 6 16,3-1-5-16,0 1 1 16,0 0-1-16,0-1 0 0,0 1 0 15,3 0 0-15,3-1 0 16,5 1 1-16,7-3 0 15,6 0 1-15,9-3-1 16,-1 1 1-16,7 2-1 16,12-3 1-16,-1-2 0 15,10-3 0-15,8 0-1 16,0 5 0-16,7 6 0 16,-1-8 0-16,12 2 0 15,7 3 0-15,2 3-1 16,0-6 1-16,9-2 0 15,3-1 0-15,3 1 0 16,-8-3 1-16,2-3-1 16,3-2 0-16,-6 0 0 15,-3-3 0-15,-3-2 0 16,1-4 1-16,-4 9-1 16,-12-3 0-16,-3-7-1 0,-5-1 1 15,-10-3 0 1,-2-4 0-16,-13-1 0 0,-5-3 1 15,-9-2-1-15,-7 3 0 16,-8-3 1-16,-6-3 0 16,-9-2-1-16,-6 13 0 15,-9-6-1-15,-6 4 1 16,-9-9-1-16,-11 3 1 16,-7-5-1-16,-12-11 0 15,-11 5-1-15,-13 0 1 0,-5 1-1 16,0 4 1-16,-10 1-1 15,-5 5 0-15,-6 3-1 16,-3 2 1-16,-9 8-1 16,-15 6 1-16,-3-1-1 15,-9 8 1-15,-9 9 0 16,0 7 1-16,-12 6-1 16,-2 5 1-16,8 5 0 15,-9 13 0-15,9 8-1 16,12 17 0-16,12 2 0 15,9 2 0-15,18 11-1 16,18 16 1-16,20 5 0 16,22 1 1-16,20-4-1 15,30-2 1-15,27 13-1 16,29-5 0-16,36-5-5 16,33-8 1-16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4T20:17:06.189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734 4720 11 0,'-9'-8'5'0,"3"8"-3"0,6 8 6 16,-3-5-7-16,-3 10 1 0,3 11 2 16,-3 10 0-16,6 17-5 15,0 12 1-15,0 6 3 16,6-8 0-16,3-6-1 16,-9-5 1-16,9-7-1 15,-9-9 1-15,0 3-1 16,0-13 0-16,-6-8 1 15,-3-5 0-15,0-4-1 16,-9-7 1-16,3-13-1 16,-2-8 0-16,-1-3-1 15,-9-7 1-15,12-12-1 16,-3-4 0-16,0-9 0 16,3-2 0-16,1-8-1 15,11 18 1-15,-3-2-2 16,6 2 1-16,6 3-2 15,3 0 0-15,8 3 0 16,7 2 0-16,9-5 0 16,3 8 0-16,5 8 1 0,4 5 0 15,3 3 0-15,-4 10 0 16,-2 1 0-16,-3 15 1 16,-13 8 0-16,-11 11 1 15,-6 0-1-15,-18 8 1 16,-23 7 0-16,-10 4 1 15,-92 44-9 1,27-5 1 0,15-13-2-16,23-16 0 0</inkml:trace>
  <inkml:trace contextRef="#ctx0" brushRef="#br0" timeOffset="497.5458">1430 4807 17 0,'-8'-34'8'0,"-1"16"-7"15,3 12 12-15,0 1-13 16,-6-3 0-16,-3 8 0 0,-3 0 0 16,-6 0 0-16,0 0 0 15,4 3 0-15,-10 10 1 16,0 8 0-16,-3 0 1 16,1 11 0-16,-1 5 1 15,6 8-1-15,3-3 1 16,0 3 0-16,13-5 0 15,-4 0-1-15,9-14 0 16,6-5 0-16,6-7 0 16,9-14-1-16,11-8 1 0,-2-8-1 15,3-16 0-15,0-8-1 16,5 3 1-16,1-2-1 16,0 7 1-16,0 3-1 15,-12 10 0-15,-1 14 0 16,-11 5 0-16,-6 13-1 15,-6 19 1-15,-12 5-3 16,6 5 0-16,4-2-6 16,13-6 1-16</inkml:trace>
  <inkml:trace contextRef="#ctx0" brushRef="#br0" timeOffset="1366.3142">1841 4747 9 0,'-24'-8'4'0,"1"0"2"0,17 5-4 0,3-2-1 16,-6 2 0-16,0-2 3 16,3 0 1-16,3-1-5 15,3 1 0-15,0 0 3 16,0-1 0-16,9 4 0 15,-6 4 0-15,3 1-3 16,3 5 1-16,0 0-1 16,6 0 1-16,-4 5-1 15,4 11 0-15,3 5-1 16,0 0 1-16,6 13 1 16,0 6 0-16,8 0 0 15,1 2 0-15,-3-2 0 16,-6-11 0-16,0 0 1 15,-10-6 0-15,-2-1 0 16,-6-7 1-16,-15-1 1 0,-20-9 0 16,-13-3 0-1,-21-4 1-15,-2 2-1 0,-4-6 1 16,-5-2-3-16,9 0 1 16,11-2-2-16,3-4 0 15,10 1-2-15,8-8 1 16,9 10-2-16,15-5 1 15,15-8 0-15,12-5 0 16,18-3-1-16,11-7 1 16,13-4 0-16,-1-10 1 15,7 3-1-15,-4 0 1 16,-5 4 0-16,-12 1 0 0,-4 3 0 16,-8 8 1-16,-6-1 0 15,-6 1 0-15,-3 2-1 16,-10 0 1-16,-2 8-1 15,-6 3 1-15,-3 0-1 16,3 2 0-16,-3 6-1 16,3 5 0-16,0 5-1 15,0 0 1-15,0 3 0 16,-6 11 1-16,4 10 0 16,-13 3 1-16,6 5 0 15,6 0 0-15,6-3 0 16,15-2 1-16,20-16-4 15,31-11 1-15,14-8-10 16,9-7 1-16,10-17-1 16,-7-4 0-16</inkml:trace>
  <inkml:trace contextRef="#ctx0" brushRef="#br0" timeOffset="3244.2534">2743 4202 11 0,'-9'-22'5'16,"12"28"-3"-16,0 2 5 0,6 10-4 16,0 3 1-16,0 22 0 15,6 2 0-15,3 15-5 16,-9-15 0-16,11 11 3 15,10 2 1-15,-9-13-5 16,3-8 0-16,0-5-3 16,0-3 0-16</inkml:trace>
  <inkml:trace contextRef="#ctx0" brushRef="#br0" timeOffset="3439.5092">2496 4707 24 0,'-12'-24'12'0,"27"-2"-13"0,0 18 22 15,3-3-23-15,9-2 1 16,11-6 0-16,13-2 0 16,8-3 0-16,13-5 0 15,-1-2-6-15,4-4 0 0</inkml:trace>
  <inkml:trace contextRef="#ctx0" brushRef="#br0" timeOffset="3622.4874">2282 4151 21 0,'15'-2'10'0,"77"-14"-14"16,-50 8 15-16,20-13-20 16,27-3 0-16</inkml:trace>
  <inkml:trace contextRef="#ctx0" brushRef="#br0" timeOffset="6486.443">490 3410 13 0,'-9'-39'6'0,"0"4"-2"15,9 35 6-15,0 0-13 16,0 0 0-16,3 0 0 16,3 0 0-16,3 14 5 15,0 12 0-15,9 19-2 16,8 19 1-16,7 4 3 15,0-7 0-15,9-11 0 16,-1-2 1-16,10-3-1 0,-6-16 1 16,-4-13-1-16,1-13 0 15,-3-11-1-15,-4-16 0 16,-2-24 0-16,-15-10 0 16,0-11-1-16,-3 1 1 15,0-7-2-15,-12 7 1 31,2 4-7-31,-2 30 1 16,3 23-7-16,3 1 1 16</inkml:trace>
  <inkml:trace contextRef="#ctx0" brushRef="#br0" timeOffset="6999.1397">1675 3371 25 0,'-9'-37'12'0,"9"37"-10"0,0 0 17 0,0 0-21 15,-6 0 1-15,-3 8-2 16,0 8 1-16,-6-1-3 16,3 7 0-16</inkml:trace>
  <inkml:trace contextRef="#ctx0" brushRef="#br0" timeOffset="7178.9785">1189 2966 26 0,'-26'-13'13'0,"-1"21"-16"0,21-3 20 15,-3 3-17-15,3 13 0 16,3 6-10-16,3 2 1 16,18-3 7-16,6-18 0 15</inkml:trace>
  <inkml:trace contextRef="#ctx0" brushRef="#br0" timeOffset="7446.3451">2073 3365 24 0,'-3'16'12'0,"3"13"-16"0,-6-26 23 0,4 5-18 15,-13-3 1-15,3 1 0 16,-12-14 0-16,6-6-3 16,-3-1 1-16,3-7 1 15,0-1 0-15,10-12-1 16,-1 1 0 0,9-11-4-1,3 3 0-15,6 10-4 16,5 8 0-16</inkml:trace>
  <inkml:trace contextRef="#ctx0" brushRef="#br0" timeOffset="7587.6598">2178 2913 12 0,'0'11'6'0,"35"39"3"0,-20-26 6 16,3 13-15-16,6 13 0 31,21 29-10-31,-10-5 0 15</inkml:trace>
  <inkml:trace contextRef="#ctx0" brushRef="#br0" timeOffset="8018.4628">2035 3180 32 0,'9'-5'16'0,"35"24"-26"0,-29-14 30 0,12 3-20 15,6 8 1-15,8 5-5 16,4-3 0-16,6-4 2 16,5-1 1-16,-8-5-2 15,-4 2 1-15,7-4-1 16,9-6 1-16,-4-8 4 16,-5-8 0-16,2 3 2 15,-5 5 0-15,-6 8 0 16,-7-6 0-16,-5 4 0 15,-3 2 0-15,-6 2-3 16,0 4 1-16,-4-12-1 16,7 4 0-16,-12-6 0 0,3-19 0 15,-6-4 0 1,6-9 1-16,-6-10 0 0,0 2 0 16,3-2-1-16,0-3 1 15,-1 5-1-15,-2 11 0 16,0 13 0-16,0 11 0 15,3 8-1-15,-3 15 0 16,0 14 0-16,9 21 0 16,9 16-2-16,11 8 1 15,25 0-10-15,5-11 0 16</inkml:trace>
  <inkml:trace contextRef="#ctx0" brushRef="#br0" timeOffset="8453.9386">3505 3945 30 0,'-6'21'15'0,"24"93"-12"0,-3-74 18 16,3 20-20-16,15 25 0 16,8-6-4-16,-5 3 1 15,6-15-5-15,-1-12 0 0,1-18-2 16,-3-26 1-16</inkml:trace>
  <inkml:trace contextRef="#ctx0" brushRef="#br0" timeOffset="8618.8115">3818 3582 22 0,'15'35'11'0,"11"68"-12"16,-17-63 20-16,6 31-20 15,6 11 0-15,3 5 2 16,9 3 0-16,8-2-8 16,-5-1 1-16</inkml:trace>
  <inkml:trace contextRef="#ctx0" brushRef="#br0" timeOffset="8770.4005">3514 4106 40 0,'-6'-50'20'0,"45"-24"-31"0,-9 53 39 16,20-3-31-16,31-5 1 15,11-3-17-15,18 3 1 16</inkml:trace>
  <inkml:trace contextRef="#ctx0" brushRef="#br0" timeOffset="8935.3517">3333 4540 35 0,'47'-53'17'0,"164"-60"-29"0,-121 78 26 0,62-12-27 15,29-30 0-15</inkml:trace>
  <inkml:trace contextRef="#ctx0" brushRef="#br0" timeOffset="13588.5817">16272 3342 4 0,'-18'0'2'0,"-24"0"1"16,30-6 2-16,-9 4-4 15,-2 2 1-15,-10-6 3 16,-6 1 0-16,-9 3-6 0,4 2 1 16,-10 0 4-16,-11 0 0 15,-1 5-2-15,-11-3 1 16,-6-2-2-16,-1 6 1 15,-2 4-1-15,6 6 0 16,-1 5 0-16,-5 1 0 16,14 7 0-16,7 2 0 15,2 6-1-15,7 0 1 16,2-2-1-16,10 7 0 0,2-2 1 16,6-6 0-16,12 3 0 15,13 3 0-15,8-3 0 16,17 0 1-16,16-5 0 15,21 2 0-15,11-2 0 16,25-3 0-16,17 5 1 16,15-12 0-16,27-1-1 15,6-5 1-15,11-16-1 16,1 0 0-16,-12-8-1 16,-12-16 0-1,-12-26-4 1,-42 13 0-16,-35 2-7 15,-28 9 0-15</inkml:trace>
  <inkml:trace contextRef="#ctx0" brushRef="#br0" timeOffset="14518.2224">12646 5300 10 0,'-9'0'5'0,"18"-8"-1"0,-9 8-3 16,0 0-1-16,0 0 1 15,6 0 0-15,6-3 0 16,3 0-1-16,9 1 1 16,-6-4 1-16,5 1 1 15,4 2 0-15,9 3 0 16,6 0 0 0,2 0 1-16,7 6-2 0,5-1 1 15,4-2-2-15,11-1 1 0,7-2-1 16,-4 3 1-16,12 0-1 15,-2-1 1-15,8-2-1 16,6 3 1-16,1 2 0 16,-1 1 1-16,9-4-2 15,9 3 0-15,0-2 0 16,-3 2 1-16,18-5-1 16,-3 6 1-16,3-1-1 15,9 0 0-15,-3 6 0 16,6 2 1-16,-3 3-2 15,6-3 1-15,-4 0-1 16,4-2 0-16,6 0 0 16,0-6 1-16,3-2 0 15,2-6 0-15,-2 3 0 16,0-5 1-16,0 2-1 0,-3 0 1 16,-4-5-1-16,1 8 1 15,-15 0 0-15,-6-5 0 16,-18 2-1-16,-11-7 0 15,-16 2 1-15,-15 0 0 16,-17 5-2 0,-15-2 1-1,-63 10-13-15,-18-18 0 16</inkml:trace>
  <inkml:trace contextRef="#ctx0" brushRef="#br0" timeOffset="21965.9967">8586 5622 11 0,'-12'0'5'0,"3"8"-2"16,12-8 5-16,6 3-7 15,0-3 0-15,6 0 0 16,12 0 1-16,12 0-2 16,8-3 1-16,13 3 1 15,8-2 0-15,12-4 0 16,7 1 0-16,5 0 0 0,6-3 0 15,-2-5-1-15,5-3 0 16,-6 0 1-16,-9-3 1 16,-8 3-1-16,-16 3 1 15,-8 3 0-15,-15-4 0 16,-22 12-1-16,-17-3 1 16,-12 2-2-16,-23 6 0 15,-22 4-1-15,-20 4 1 16,-15 2-1-16,-13-2 1 0,-8 5-1 15,0 2 0 1,6-2 1-16,9 3 1 0,17-1-1 16,13-2 0-16,20-5 0 15,21-6 0-15,27 0 0 16,27-7 0-16,30-6-1 16,35-3 1-16,21 3-8 15,15 0 1-15,12 3-4 16,0-24 0-16</inkml:trace>
  <inkml:trace contextRef="#ctx0" brushRef="#br0" timeOffset="30402.9742">6556 14975 8 0,'-6'-2'4'0,"3"-1"-3"15,3 3 5-15,0 0-3 0,0 0 1 16,-3-3 0-16,0 1 1 16,0-3-5-16,0-1 0 15,-3-2 4-15,-3 0 1 16,-3-2-2-16,1-3 1 15,-7-9-1-15,-3 4 0 16,-3-3-1-16,-3 0 0 16,3-1 1-16,-5-1 0 15,-10 1-1-15,-3 1 1 0,-2 3-1 16,-7 2 0-16,-11 3-1 16,2 5 1-16,-2 8-2 15,-16 2 1-15,4 4-1 16,-7 7 1-16,-2 3-1 15,6 8 0-15,-1 5 0 16,-8 8 0-16,9-3-1 16,-1 6 1-16,4-3-1 15,5 2 1-15,7 6 0 16,8 3 0-16,4-3 0 16,5 8 0-16,9 0 0 15,9 2 0-15,4 1 0 16,11-8 0-16,9 5 0 15,9-1 0-15,6-1 0 16,2-1 1-16,13-5-1 16,12 3 1-16,9-3-1 15,8 0 1-15,13-3-1 0,-4-2 1 16,10-6-1-16,8-8 1 16,-6-2-1-16,10-3 1 15,-4-7-1-15,0-4 1 16,7-2 0-16,-4-5 0 15,3 2 0-15,-3-10 0 16,1-8 0-16,-4-3 0 16,-2-3 0-16,-7-5 0 15,3-2 0-15,-8-8 0 16,-7-1 0-16,-5-10 1 0,-1-8-1 16,4 3 1-16,-1-3-1 15,1-8 0-15,-12 0 0 16,-13 0 0-16,-5 1 0 15,-12-7 0-15,-15 17-1 16,-21 0 1-16,-18-3-4 16,-14 8 1-16,-19 5-5 15,-17 9 0-15,-9 17-7 16,-4 1 1-16</inkml:trace>
  <inkml:trace contextRef="#ctx0" brushRef="#br0" timeOffset="31392.1091">8178 14859 21 0,'0'-21'10'0,"-6"10"-4"0,3 9 9 16,0-1-14-16,-8 0 0 15,-7-2 1-15,-3 0 1 16,-9-3-3-1,-6 8 1-15,-14 0 1 0,-10 5 1 16,-2 3-1-16,-13 0 0 16,-5 3-1-16,-12 2 1 15,-1 5-1-15,-2 3 0 16,-3 3-1-16,-3 8 1 16,-3-6-1-16,14 6 1 0,7 3-1 15,6 4 0 1,11-2-1-16,6 6 1 0,13 4-1 15,11 1 1-15,9 0-1 16,12-1 1-16,12 1 0 16,6 5 0-16,12 0 0 15,9 0 0-15,6 5 0 16,9-5 1-16,14-6-1 16,4 1 1-16,8-8-1 15,4-3 0-15,5-11 0 16,12-7 1-16,7-9-1 15,2-10 1-15,-3-8 1 16,3-5 0-16,1-5-1 16,-13-12 1-16,-6-1 1 15,-2-4 1-15,-10-7 0 16,-8 2 0-16,-1-5-1 16,4-5 1-16,-3-6-1 15,-4-4 0-15,-8-1-3 0,-9-5 1 16,-13 5-2-16,-11 3 1 15,-15-1-1-15,-18 9 0 16,-17 5-2-16,-25 8 1 16,-20 13-6-16,-15 14 0 15,-15 10-6-15,-1 2 1 16</inkml:trace>
  <inkml:trace contextRef="#ctx0" brushRef="#br0" timeOffset="32278.5895">10676 14915 26 0,'0'-22'13'0,"-3"4"-6"0,3 7 16 0,-6 1-23 16,-6-4 1-16,-9 1 0 15,-6 0 1-15,-11-3-3 16,-10 6 1-16,-6-1 1 16,-17 0 1-16,-12 3-2 15,-19 3 1-15,-14 5-1 16,-15 0 0-16,-9 11 0 16,-8 5 1-16,8 5-2 15,0 8 1-15,3 0 0 16,9 8 0-16,12 0 0 15,9 8 1-15,2 3-1 16,19 2 0-16,9 6 0 16,5 2 0-16,13 0 0 15,8 3 0-15,18-11 0 16,19 3 0-16,14 5 0 16,17-5 0-16,28 3 0 0,15-3 0 15,26-1-1-15,21-4 1 16,24 0 0-16,15-1 0 15,6-7 0-15,17-13 0 16,4-6 0-16,9-5 0 16,-7-14 1-16,-2-15 0 15,-4-6 1-15,-8-10 0 16,-15-8 1-16,0-13 0 16,-15-8 1-16,-12 0 0 15,-6-9 1-15,-21-9 0 16,-11 4-1-16,-19-4 1 0,-14 7-2 15,-21-3 1-15,-21 9-4 16,-30 7 1-16,-36 6-4 16,-38 2 0-16,-48 11-8 15,-38 14 0-15,-34 12-5 16,-20 0 1-16</inkml:trace>
  <inkml:trace contextRef="#ctx0" brushRef="#br0" timeOffset="37896.5758">8580 15147 6 0,'-44'-13'3'0,"8"-13"-8"0,27 15 3 16</inkml:trace>
  <inkml:trace contextRef="#ctx0" brushRef="#br0" timeOffset="38133.1772">8053 15076 37 0,'-101'3'18'0,"77"-6"-27"15,30 0 36-15,18-5-33 16,27-15 1-16,44-14-10 16,36-22 0-16,50-12 16 15,7-24 0-15</inkml:trace>
  <inkml:trace contextRef="#ctx0" brushRef="#br0" timeOffset="41392.3244">11328 15266 21 0,'-36'-23'10'0,"36"28"-12"0,6-8 11 16,9-2-10-16,3 0 0 16,14-3 3-16,19-5 0 15,20-1-1-15,19 1 0 16,29 2 1-16,21 4 1 15,8-1-1-15,1 0 0 16,3-3-1-16,-27-5 1 16,-15 0-3-16,-15 0 1 15,-17 9-7-15,-13-1 0 16</inkml:trace>
  <inkml:trace contextRef="#ctx0" brushRef="#br0" timeOffset="41731.1493">11685 15049 45 0,'-33'24'22'0,"-9"29"-31"0,33-32 43 16,0 8-34-16,1 9 0 15,-1 7-6-15,-3 13 1 16,-6-3-3-16,-3 14 1 15,6 0-4-15,6-11 0 16</inkml:trace>
  <inkml:trace contextRef="#ctx0" brushRef="#br0" timeOffset="54904.5393">1651 8451 11 0,'-15'0'5'0,"3"-8"0"0,6 8 6 16,3 2-11-16,3 1 0 15,-9 2 1-15,3 1 1 16,0-6-2-16,3 2 1 16,3 1 2-16,-6 0 1 15,3-3 1-15,3 2 0 16,-6 1-1-16,6-3 1 16,-3 0 0-16,3 3 0 15,0-1-3-15,3-2 1 0,6-2-2 16,6-4 1-16,0-4-1 15,12-6 0-15,9-3-1 16,20-2 1-16,10-3 0 16,5-2 0-16,9-1-1 15,13-7 1 1,58-16 0 0,1 5 1-16,-15 8-1 15,3 5 1-15,-6-2-1 16,-6-1 0-16,0 1 0 15,-15 2 0-15,-21 3-1 16,-14 2 1-16,-16 1 0 16,-5 0 1-16,-18 4 0 15,-10-1 0-15,-11 4 1 16,-15 6 0-16,-9 8-1 0,-27-1 0 16,-20 6-1-16,-27 8 0 15,-7 8-1-15,-5-5 1 16,6-3-2-16,5 0 1 15,7-1 0-15,11 1 1 16,13 0-1-16,8-2 1 16,9-1-2-16,9 0 1 15,13-5-1-15,19-2 1 16,19-6-2-16,24-3 1 16,14-7-1-16,28-12 1 15,20 4 0-15,3 2 1 16,9-2-1-16,-9 7 1 0,-15 6 0 15,-23 8 1-15,-25 13-1 16,-29 10 0-16,-36 17-1 16,-30 12 1-16,-32 6-8 15,-36 18 1-15,-42 30-7 16,18-37 1-16</inkml:trace>
  <inkml:trace contextRef="#ctx0" brushRef="#br0" timeOffset="70441.1722">6580 5498 5 0,'3'-11'2'0,"3"-4"1"15,-6 15 3-15,0 0-7 16,0 0 1-16,0 2 2 0,0-2 0 16,3 6-2-16,-3-1 1 15,6 11 0-15,3-6 1 16,6 3-1-16,2-2 1 16,10-3-1-16,6 5 0 15,3-5 1-15,14 0 0 16,7 5 0-16,-4-5 1 15,10 3 0-15,2 2 1 0,7 3-2 16,8-8 1-16,10 5-2 16,5 3 0-16,-6 0 0 15,15 0 0 1,3 2-1-16,7-2 1 0,8 0-1 16,6-3 1-16,14-2-1 15,4-3 1-15,9-3-1 16,-6 3 0-16,12 0 1 15,2-5 0-15,-8 2-1 16,12-2 1-16,0 4-1 16,-7-1 1-16,10 4-1 15,-3 4 1-15,-4-4-1 16,7 3 1-16,-3-5-1 16,5 11 0-16,-5-6 0 15,3 0 1-15,5-2 0 16,1 5 0-16,0-6-1 15,-7 4 0-15,7-1 1 16,5 0 0-16,-8 0-1 0,6-7 0 16,-4 4 0-1,10-2 0-15,-7 3 0 0,4-1 0 16,-1 1 0-16,4 2 1 16,3 0-1-16,-4 3 1 15,4-5-1-15,-7-9 0 16,7 4 0-16,2 2 1 15,10 0-1-15,2 2 0 16,-5-2 0-16,2 5 1 16,3-5-2-16,7 0 1 15,-1-3 0-15,3 3 1 0,-5-5 0 16,11 2 0-16,-9-2-1 16,13 0 1-16,-7-1 0 15,6-4 0-15,-5 2-1 16,-1-6 0-16,-6 1 1 15,-2-6 0-15,-4 4-1 16,-3-4 0-16,-2-8 0 16,-7 4 1-16,-8-9 0 15,-3-3 0-15,-7 3-1 16,-11-10 0-16,3 2 0 16,-21-7 1-16,-7 2-1 15,1-6 0-15,-9 1 0 16,-14 8 0-16,-7-11 0 15,-6 0 0-15,-15 0 0 16,-2-6 1-16,-10-4 0 16,-6-1 0-16,-5-5-1 0,-12 8 0 15,-13-5 0-15,-8 3 1 16,-6-6 0-16,-6-5 0 16,-9-3-1-16,-9 3 1 15,-9 0-1-15,-9 2 0 16,-6 3 0-16,-9 3 0 15,-5-13-1-15,-13 2 1 16,-3 0 0-16,-8 5 0 16,-13-2-1-16,-5 5 1 0,-9 1-1 15,-1-4 1-15,-17-5 0 16,-3 14 0-16,0-6 0 16,-15 3 0-16,-3 7 0 15,-6 6 0-15,-9 3 0 16,-6-3 0-16,-5 8 0 15,-10-5 0-15,-6 7-1 16,-2-2 1-16,-7 3 0 16,-6-3 0-16,-14 5 0 15,6 8 0-15,-19-5-1 16,4 0 1-16,-3 0 0 16,-1 5 0-16,1 0 0 15,-3 1 0-15,-1 15 0 16,-2-6 1-16,0-1 0 15,-1-1 0-15,4-3-1 16,0 1 0-16,-4-4 1 16,4 1 0-16,0 3-1 15,-3-3 1-15,-1-3 0 0,7 3 0 16,-6 5 0-16,5-5 0 16,-5 5-1-16,3 0 1 15,-7 0-1-15,7-3 1 16,-6 9-1-16,8-6 1 15,-8 3 0-15,15 0 0 16,-9-3-1-16,11 5 1 16,4-7-1-16,8 7 1 0,1-5-2 15,-7 8 1 1,1 0 0-16,8 3 0 16,1 5-1-16,2 0 1 0,-11 5 0 15,-1 3 0-15,10 3 1 16,2 2 0-16,7 0-2 15,-10 3 0-15,10 3 2 16,5-1 0-16,3 6-2 16,9 0 1-16,10 0-1 15,2-1 1-15,9 4 1 16,0-1 0-16,12 3-1 16,0 0 0-16,9 1 1 15,9-1 1-15,9 8-2 16,5-6 0-16,-2 9-1 15,12 10 1-15,8 6-1 16,4 0 0-16,3-1 0 16,5 11 0-16,-2 3 0 15,2 16 1-15,4 10 0 16,5-2 1-16,7 10 0 0,11 16 0 16,9-5-4-16,12 7 0 15,24 14-9-15,12-21 0 16</inkml:trace>
  <inkml:trace contextRef="#ctx0" brushRef="#br0" timeOffset="83399.2282">5360 11274 9 0,'-9'0'4'0,"-3"26"-6"0,9-23 5 15,-3 2-3-15,6 1 1 16,0-1 0-16,0-2 0 16,0-1-1-16,0-2 0 0,0 3 2 15,6-6 0 1,0 3-1-16,0-2 1 15,6-1 0-15,5 0 1 0,13 3-1 16,15-5 1-16,23 2-1 16,19-7 1-16,23-4-1 15,27-1 0-15,23-4 1 16,22 3 1-16,20-5-1 16,7 0 1-16,17 0 0 15,3 0 1-15,6 2-1 16,-8 0 1-16,2 6-2 15,-9 0 0-15,-9 2-1 16,-23 9 0-16,-21-1-4 16,-37 3 0-16,-16 3-6 15,-16 5 0-15,-15-3-2 16,-26-18 0-16</inkml:trace>
  <inkml:trace contextRef="#ctx0" brushRef="#br0" timeOffset="88878.9853">5300 13197 12 0,'-18'-8'6'0,"15"6"-7"16,3-3 6-16,0-1-8 16,3-2 1-16,-3 3 1 15,-3-6 0-15,3 1 3 16,0 2 0-16,0 0-1 15,-6 5 1-15,3 3 0 16,3 6 0-16,9 4-1 16,0 3 0-16,9 1-1 15,6 2 0-15,26-3 1 16,22-8 1-16,32-10 2 16,30-1 0-16,42-12 2 15,44-3 1-15,30-6-1 0,42 1 1 16,20 5-3-1,16 10 1-15,-1 11-4 0,6 11 1 16,-11 7-6-16,-25 6 0 16,-20-5-6-16,-30-9 1 15</inkml:trace>
  <inkml:trace contextRef="#ctx0" brushRef="#br0" timeOffset="97392.1527">3231 10541 11 0,'-12'-3'5'0,"9"1"-5"15,6 10 6-15,6 5-6 16,-6 5 0-16,6 9 0 0,0 7 0 15,0 11 0 1,3 11 1-16,-3 15 1 16,0 27 0-16,-9 16 1 0,0 31 1 15,-15 17-1-15,-6 18 1 16,-3 2-1-16,-5-4 1 16,8-1-2-16,0-18 1 15,3-11-2-15,0-24 1 16,9-13-2-16,-6-26 1 15,6-14 0-15,1-15 1 0,2-22 0 16,-3-15 0-16,-3-14 0 16,-6-23 0-16,-6-17 0 15,-9-26 1-15,-2-10-2 16,2-19 0-16,-3-11 0 16,3-7 1-16,1-6-1 15,-1-2 1-15,6-9-1 16,3-2 1-16,-3-8-1 15,13 0 0-15,5-13-2 16,0 16 1 0,27-11-1-1,-1 35 1-15,7 20-1 16,-6 30 0-16,6 18 0 16,-6 22 1-16,6 7-1 15,-1 19 0-15,7 16 1 0,0 24 0 16,0 23 0-1,0 22 0-15,-7 23 1 0,-5 27 1 16,-9 26-1-16,-9 6 0 16,-6 16 0-16,3-17 1 15,-3-23-2 1,3-27 1-16,-6-23-1 0,3-19 1 16,-3-21 0-16,-5-22 0 15,-1-23 0-15,-6-18 0 16,-3-27-1-16,0-30 1 15,3-25-1-15,6-30 0 0,-2-18-1 16,8-6 1 0,0-13-1-16,3 3 1 15,3 3-1-15,0-4 1 0,0 9 0 16,3 8 1-16,0 5-1 16,0 5 0-16,3 22-1 15,3 18 1-15,3 13-1 16,0 21 0-16,9 16 0 15,2 24 1-15,13 24-1 16,3 29 0-16,-3 40 0 16,-4 37 1-16,1 50 0 15,-15 31 1-15,-3 30-1 16,-6-3 1-16,-6 6 0 16,-18-38 0-16,-6-31 0 15,-6-29 1-15,1-25 0 16,-4-33 0-16,-6-27-1 15,-2-27 0-15,-1-34-1 16,3-29 0-16,6-34-1 0,10-46 0 16,5-34-2-16,21-28 1 15,12-23 0-15,17-4 1 16,4 0-1-16,15 10 1 16,5 8 1-16,-5 16 0 15,2 16-1-15,7 34 1 16,-9 38 0-16,-7 25 0 15,-8 41 0-15,-9 52 0 16,-9 48-1-16,-7 72 1 0,1 76-4 16,6 56 1-16,30 31-8 15,5-18 1-15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4T19:35:10.5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3148 4821 5 0,'18'5'2'0,"12"-5"0"0,-21 0 2 16,5 0-3-16,4 0 1 16,3 3-2-16,9 2 1 0,3-5-2 15,2 3 0-15,7-3 1 16,0 2 1-16,5 1-1 15,7-3 0-15,-4 0 0 16,16 0 0-16,-4 0 1 16,-2-5 0-16,11 2 0 15,-5-5 1-15,2 3 0 16,4 2 0-16,2-5 0 16,-5-2 0-16,2-1 0 15,-2 3 0-15,-1 0-1 16,-2 0 0-16,-4 3-1 15,9 2 1-15,-5 1-1 16,-7-1 1-16,1 3-1 16,3 0 1-16,-1 0-1 15,-5 3 0-15,5 2-1 16,-2 3 1-16,-4 0 0 16,-5-3 0-16,-1 0 0 15,4 1 0-15,3-1 0 16,2 0 0-16,-8 0-1 0,8 1 1 15,1-1 1-15,-4 3 0 16,4-5-2-16,-7 2 1 16,7 0-1-16,-1 1 1 15,4-1 0-15,-4-3 0 16,7 1 0-16,-4-3 0 16,4 0 1-16,2-3 0 15,-2 1-1-15,5 2 1 0,-2 0 0 16,-7 0 1-16,-5 0-1 15,-1 2 0 1,4 1-1-16,-1 0 1 0,4 2-1 16,0-5 1-1,-1 3-1-15,-2-3 1 0,-1 0-1 16,7 0 0-16,5-3 0 16,-3 3 1-16,7-5-1 15,-1 2 1-15,-5-2-1 16,2 0 1-16,7-1 0 15,-7 1 0-15,-3 0-1 16,4 2 1-16,-4-5-1 16,4 0 1-16,5 3-1 15,-2 0 1-15,-1 2-2 16,0 0 1-16,-2 1 0 16,-4-1 1-16,7 0-2 15,-4 1 0-15,-2-1 1 16,5 3 0-16,3 0 0 15,-8 0 0-15,11-8 0 0,1 3 0 16,-7 2 0 0,6-2 0-16,-2 2 0 0,-1 3 0 15,-2 0 0-15,-1-2 1 16,-3-1-1-16,-2 3 0 16,-1-3 0-16,4 3 0 15,-7 0 0-15,1 0 0 0,-1 0 0 16,1 0 0-16,-7 0 0 15,4 0 0-15,5 0 0 16,-5-2 1-16,2 2-1 16,7-3 1-1,-1 3-1-15,4 0 0 0,5-8 0 16,-6 3 1-16,4 2-1 16,2-5 1-16,0 3-1 15,7 2 1-15,-1 3 0 16,3 3 0-16,7 5-1 15,-1-3 1-15,3-2 0 16,-12 2 0-16,4 3-1 16,-1 0 0-16,-3 0-6 15,-5 5 0-15,-7-5-2 16,-23-13 1-16</inkml:trace>
  <inkml:trace contextRef="#ctx0" brushRef="#br0" timeOffset="5777.6583">3160 6167 13 0,'-6'-2'6'0,"0"-11"-7"15,6 13 7-15,0 0-8 16,0 0 0-16,0 0 0 16,0 0 1-16,6-6 2 15,-3 4 0-15,6-1-2 16,3-2 1-16,6 2 0 0,-7 0 0 15,10 3 0-15,-3 0 1 16,9 3 0-16,0 2 0 16,3-2 0-16,5 0 1 15,4-1-1-15,3 4 1 16,5-6 0-16,4 0 1 16,2 2-1-16,7-2 0 15,-1-2-1-15,-2-6 1 16,12 5-1-16,-1 0 1 15,0-5-1-15,7 8 0 0,-1-2-1 16,-2-1 1-16,8 0-1 16,-6 1 1-16,4-3-2 15,5 2 1-15,1 0-1 16,2-2 1-16,3 0 1 16,6-3 0-16,13-3-1 15,2 3 1-15,6 0-1 16,3 0 1-16,3-2 0 15,6 2 1-15,-6 0-1 16,0 8 0-16,-3-8 0 16,-9 5 0-16,0 1 0 15,-11 2 0-15,-4-3-3 16,0 0 1-16,-6 6-4 16,1-3 1-16,-7 0-3 15,0 0 0-15</inkml:trace>
  <inkml:trace contextRef="#ctx0" brushRef="#br0" timeOffset="22322.4366">16745 6742 15 0,'0'-24'7'16,"12"-8"-3"-16,-9 24 7 0,0 0-12 16,0 0 0-16,0 3 1 15,-3 0 1-15,0 2 1 16,0 0 1-16,0 3 0 15,6-2 0-15,12 2 2 16,17-3 0-16,28-8 1 16,29 11 1-16,21-2-3 15,30-6 1-15,18-5-1 16,8-3 1-16,7 0-2 16,-6 0 1-16,-10 0-2 0,-20 3 0 31,-9 0-8-31,-38 5 1 15,-37 0-7-15,-32 8 0 16</inkml:trace>
  <inkml:trace contextRef="#ctx0" brushRef="#br0" timeOffset="22877.7297">17325 6239 27 0,'21'-21'13'0,"-24"18"-15"0,0 6 14 15,-12 5-12-15,-8 8 0 16,-25 13 0-16,-18 13 0 16,-23 8 1-16,-15 11 0 15,0-11 1-15,17 6 1 16,22-6 0-16,20-7 0 15,24-1 1-15,30 0 0 16,21-5-1-16,30-2 1 0,29-9-5 16,30 6 0-16,15-8-6 15,9-1 1-15,24-1-4 16,-19-22 0-16</inkml:trace>
  <inkml:trace contextRef="#ctx0" brushRef="#br0" timeOffset="24078.3604">19704 6064 18 0,'17'-34'9'0,"1"21"-10"16,-15 10 13-16,-3 3-14 15,-6 3 1-15,-9 2 1 16,-8 0 0-16,-10 6 2 16,-18 10 1-16,-20 0 1 15,-18 11 0-15,2 8 1 16,1-6 0-16,6 3-1 15,8 8 1-15,10-5-3 16,8-1 1-16,9-10-2 0,10-5 1 16,8-8-1-16,3-3 0 15,6-2 1-15,9-3 0 16,6-5 0-16,6-6 0 16,15 0 0-16,15-7 0 15,12 4-1-15,20-2 1 16,12 0-1-16,16 3 0 15,5 5-2-15,9 5 1 16,9 6 0-16,0 5 0 0,-6 2 0 16,-5 4 0-16,-13 7-1 15,-18-5 0-15,-5-6 1 16,-7 3 1-16,-5 0-2 16,-10 3 1-16,-5 0-1 15,-6-8 1-15,-12 0 0 16,-7-3 0-16,-5-8 0 15,-12-5 0-15,-6-13 1 16,-8 2 0-16,-7-15 0 16,-9-16 1-16,-6-14-2 15,-11-26 1-15,-10-3 0 16,-11-10 0-16,-10-16-1 16,4 5 1-16,-4 8 0 15,10 6 0-15,8 7-1 16,7 6 1-16,8 7-1 15,12 19 1-15,7 11-2 16,8 13 1-16,6 16-2 16,6 18 0-16,6 11 0 0,6 18 1 15,0 14-1-15,0 21 1 16,-3 26 1-16,-3 8 0 16,-9 21 1-16,-9 19 0 15,-6 0 0-15,0-3 1 16,3-5-1-16,1-10 0 15,11-27 0-15,9-19 1 16,9-18 0-16,14-24 1 0,7-19-1 16,24-26 1-16,17-34-2 15,24-27 0-15,16-42-4 16,14-16 0-16,0-5-2 16,-15 8 1-16,-12-6-1 15,-21 24 1-15,-26 19-1 16,-27 15 1-1,-27 25-1-15,-48 26 0 0,-68 42-6 16,-68 18 1-16</inkml:trace>
  <inkml:trace contextRef="#ctx0" brushRef="#br0" timeOffset="36376.5452">7794 7165 5 0,'0'-13'2'0,"6"5"-1"0,-3 5 3 0,-3 3-5 16,3 0 0-16,3 0-1 15,3 3 1-15,6 2 1 16,6 6 1-16,9-1-2 16,20 3 1-16,16-5 0 15,32 0 1-15,24-5 1 16,30-6 0-16,20-2 1 15,22-6 0-15,11-4 0 16,13-4 0-16,8 6-1 16,0 5 1-16,-3-3-4 15,-8 6 1-15,-4 10-4 16,-21-5 0-16</inkml:trace>
  <inkml:trace contextRef="#ctx0" brushRef="#br0" timeOffset="37127.1979">14539 7138 6 0,'107'-26'3'0,"197"7"-2"16,-188 22 3-16,54 5-4 15,32 11 0-15,24 7-3 16,7 14 0-16</inkml:trace>
  <inkml:trace contextRef="#ctx0" brushRef="#br0" timeOffset="41555.3455">16894 8104 12 0,'44'-21'6'0,"49"-13"-2"16,-52 31 7-16,25-5-10 16,17-8 1-16,21-5-1 0,21 2 1 15,3-2-3-15,6 3 0 16,3-1 2-16,-12 1 0 16,-9 2-2-16,-6 0 0 15,-14 0-3-15,-19 6 1 16,-17-1-2-16,-22 3 1 15</inkml:trace>
  <inkml:trace contextRef="#ctx0" brushRef="#br0" timeOffset="42084.7068">16998 7964 10 0,'-60'63'5'0,"1"6"-5"16,53-53 8-16,12 11-8 15,12 4 0-15,8 1-6 16,22 2 1-16</inkml:trace>
  <inkml:trace contextRef="#ctx0" brushRef="#br0" timeOffset="55607.548">2844 9649 10 0,'-3'-8'5'0,"3"16"-6"15,-6-5 5-15,6 2-4 16,-3 1 1-16,3-1-1 16,0 0 0-16,0-2 0 15,0-1 0-15,0 1 2 16,0-3 0-16,0 0 0 16,9 0 1-16,0 0 0 15,3 0 0-15,6 0 0 16,6 3 0-16,6-1-2 15,5 1 0-15,1 0-1 16,3 2 1-16,5 0-1 16,-2 1 0-16,6-1 0 15,5 3 0-15,4 0 0 16,-4-3 1-16,4 3-1 16,3-3 1-16,-1 1-1 0,7 1 0 15,-4 1 0-15,4 3 1 16,-4 0-2-16,7-1 1 15,-1-2 0-15,0 0 0 16,7 0 0-16,8 3 1 16,-8-4-1-16,11 1 1 15,0 0-1-15,7-2 1 16,5-4-1-16,-6-2 1 0,0 0-1 16,1-2 0-16,2 2 0 15,3 0 1-15,-6 0-1 16,1 5 1-16,-1 3-1 15,0-3 1-15,3 0-1 16,-5-2 1-16,5 0-1 16,-3-1 0-16,6 1 0 15,4-6 0-15,-1 3 0 16,6 3 0-16,6-3 0 16,-3 0 0-16,3-3 0 15,0 1 1-15,4-4-1 16,-4 4 1-16,0-1-1 15,3-2 1-15,6 0-1 16,-9 2 0-16,0-5 0 16,6 0 0-16,6 3 1 15,-6-3 0-15,0 3-1 16,3-1 0-16,0 4 0 16,0-4 1-16,0 4 0 0,3-1 1 15,-5 3-2-15,-7 0 0 16,0-3 0-16,-6 3 0 15,3 3 1-15,-6 0 0 16,0-1-2-16,4 1 0 16,-4 2 1-16,3 1 0 15,-9 1 1-15,9 1 0 16,45 6-2 0,-9-4 1-16,-3-4 1 15,-9 1 0-15,-9-1 0 16,3-1 0-16,3 0-1 15,0 3 0-15,0-5 0 16,6-3 0-16,0 3 0 16,3-3 1-16,3-3-1 15,-1 0 0-15,7 3 1 16,6-2 0-16,0 2 0 16,6-3 0-16,5-2 0 15,1-1 0-15,0-2-1 16,0 6 1-16,-1-3 0 15,-8-1 0-15,3 6-2 16,0 3 1-16,-4-3-1 16,7 0 1-16,3-3 0 15,-4 3 1-15,4-2-1 0,0-1 0 16,0 0 0-16,-4-2 1 16,-2 2-1-16,-3 1 0 15,0 2 0-15,2 2 1 16,1-2-1-16,-3 0 0 15,0 0 0-15,8 3 1 16,-5-6-1-16,3 1 0 16,9-4 0-16,-7 1 1 15,1-3-1-15,0 3 0 16,-6 0 0-16,2-1 1 16,-2 1-1-16,3 0 0 0,-6-3 0 15,2 0 1-15,4 0-1 16,-3-3 1-16,5-2-1 15,7 0 0-15,-3-3 0 16,-3 5 1-16,2-4-1 16,13 7 0-1,2-3 0-15,-8-2 0 0,6 5 0 16,-1-5 0-16,19-1 1 16,-1 4 0-16,4 2 0 15,2 0 1-15,-3 3-1 16,-2-1 0-16,-16 4 1 15,-5 2 0-15,-21 5-3 16,-30 3 1-16,-21 10-7 16,-24-2 0-16,-20 0-5 15,-15-16 0-15</inkml:trace>
  <inkml:trace contextRef="#ctx0" brushRef="#br0" timeOffset="56252.6723">21254 8829 37 0,'-12'-18'18'0,"30"-38"-23"0,-9 38 32 15,12-4-28-15,12-9 1 16,14-6-3-16,13-8 1 0,20-8 1 15,13-8 1-15,8-3-2 16,-9 9 0-16,-9 2 0 16,-8 8 0-16,-10 3-1 15,-14 10 1-15,-15 8-6 16,-21 13 1-16</inkml:trace>
  <inkml:trace contextRef="#ctx0" brushRef="#br0" timeOffset="56525.8165">21362 8371 26 0,'-15'-10'13'0,"9"31"-19"0,6-2 19 15,0 2-13 1,0 18 1-16,-3 17 0 0,-6 10 0 16,-3 3-1-16,-6 0 1 15,-3 5 1-15,6-11 0 16,9-10-3-16,21-13 1 16,27-24-6-16,38-35 0 15</inkml:trace>
  <inkml:trace contextRef="#ctx0" brushRef="#br0" timeOffset="57697.0011">23043 7379 27 0,'-29'-29'13'0,"17"21"-18"0,9 8 21 15,-3 3-17-15,-3 2 0 16,-6 8 1-16,-6 3 0 0,-6 5 0 15,-5 11 1-15,-16-3 0 16,-6 6 0-16,1 7 2 16,5-5 1-16,6-3-1 15,4-2 1-15,8-5-1 16,6-4 0-16,3-1-1 16,6-9 1-16,4 3-3 15,2-6 1-15,6 1-1 16,3-6 1-16,6-2 0 15,0-6 0-15,11-2 0 16,16-3 1-16,15 5-2 16,8 6 1-16,16 5-1 15,11-5 0-15,15 12 0 16,-5 7 0-16,-1 1-1 16,-9 4 0-16,-14-1 1 15,-10 6 0-15,-11-6 0 16,-9-2 0-16,-7 0 0 15,-2 5 0-15,-6-5 0 16,0 0 1-16,-3-3 0 0,-7-2 0 31,1-17 1-31,-3-12 1 16,-6-4 0-16,-6-9 0 16,-6-12 0-16,-9-18 1 15,-3-13-1-15,-2-11 0 16,-7-2-2-16,-3 2 1 15,-3-10-1-15,4-3 0 0,-1 5-2 16,0 14 1-16,0-1-1 16,3 4 1-16,1 9-1 15,5 4 1-15,0 2-1 16,6 3 0-16,0 7 0 16,6 6 1-16,0 8-1 15,3 5 1-15,0 6-2 16,3 7 0-16,1 14-1 15,4 8 1-15,1 10 0 16,3 8 1-16,3 10-1 16,3 1 1-16,0 16 0 15,-6 10 1-15,-3 8 0 16,-9 11 1-16,-3-6-2 16,-3 3 0-16,0 0 1 15,6 0 1-15,3-10-1 16,6-6 0-16,3-5 0 15,3-9 0-15,0-7 2 0,3-8 0 16,0-10 0-16,0-9 0 16,0-10 0-16,0-5 0 15,-3-6 0-15,0 1 0 16,-3-1-2-16,0-2 1 16,-6 5-1-16,0 0 0 15,0 0-4-15,0 0 0 16,-3 0-6-16,0 0 1 15,-6 2-4-15,-3-12 0 16</inkml:trace>
  <inkml:trace contextRef="#ctx0" brushRef="#br0" timeOffset="58399.4323">22939 7572 18 0,'-9'3'9'0,"27"18"-6"0,-9-8 8 16,0 14-12-16,3 13 1 0,3 10-1 15,-3 16 0-15,-6 3 2 16,-9 2 0-16,-6 17 0 16,-9-9 1-16,-6-16 1 15,3-12 1-15,6-12 2 16,6-12 0-16,6-14-1 15,12-16 1-15,6-15-3 16,9-19 1-16,21-8-3 16,11-19 1-16,19-15-3 15,8-19 1-15,21 3-1 16,3-8 1-16,6 5 0 16,-8 5 1-16,-4 14-1 15,-15 13 0-15,-17 10 0 16,-16 14 0-16,-14 7 0 15,-18 14 0-15,-21 3-1 16,-18 12 0-16,-12 6 1 0,-21 11 0 16,-26 13-1-16,-18 10 1 15,-30 8 0-15,-27 9 0 16,-15 12-4-16,-26 17 1 16,-7 10-7-16,25-30 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4T19:36:36.3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5449 4757 7 0,'56'3'3'0,"16"-27"-3"0,-51 16 3 16,11 3-5-16,10-6 1 0,3-2 0 15,2-3 1-15,1 3 2 16,0 0 0-16,-1 2 0 15,-2 3 1-15,0 3 0 16,-1 2 0-16,1 3 0 16,2 0 1-16,4 0-3 15,6 0 1-15,5 0-2 16,10 0 1-16,2 0-1 16,3 0 1-16,4 0-1 15,5-5 0-15,6 2 0 16,7 3 0-16,-4 0 1 15,6-8 0-15,6 8-1 16,9-5 0-16,-6-3 1 16,9 3 0-16,1 0 0 15,-4 2 0-15,6-5 0 16,0 5 0-16,6 6 0 16,-3-6 0-16,3 3-1 15,3 0 1-15,-3-5-1 16,0-3 1-16,3 3-1 15,-12 2 1-15,-3-5-1 0,-6 0 1 16,3 3 0-16,-6 2 0 16,0 3-1-16,-8-8 1 15,5-8 0-15,-3 11 0 16,-6 3 0-16,3-1 0 16,1-8 0-16,-1-2 1 15,3 3 0-15,-9 2 0 16,1-3-1-16,-7 0 1 0,-12 3 0 15,-2-5 1-15,-4 3-2 16,1-1 0-16,-10 3 0 16,1 5 0-16,-4 3-4 15,1 0 1-15,-4 8-8 16,4-13 1-16</inkml:trace>
  <inkml:trace contextRef="#ctx0" brushRef="#br0" timeOffset="1351.2264">14640 4540 12 0,'-8'-16'6'0,"-4"-7"-3"16,12 23 7-16,-3 0-11 0,-3-3 0 16,0 3 1-16,0 0 0 15,0 0 0-15,3 3 1 16,6 2-2-16,6 0 1 16,3 0 0-16,11 3 0 15,13 0 0-15,15 0 1 16,11-2 0-16,13-4 0 15,5-4 0-15,12-4 1 16,4-2 0-16,2-8 1 16,3-7-1-16,6-6 0 0,-6-1-1 15,1-4 0-15,-4 0 1 16,-9-3 1-16,-6-6-1 16,-11-4 0-16,-13-6-1 15,-8 0 1-15,-15-5 0 16,-15 2 1-16,-15 11-2 15,-15 0 0-15,-15 0-2 16,-21 0 1-16,-11 0-1 16,-16 0 0-16,-11 0 0 15,-9 8 0-15,-1 5-1 16,-14 3 1-16,3 21 0 16,-6 8 0-16,3 8 0 15,-6 13 0-15,5 11-1 16,13 5 1-16,6 16 0 15,8 11 1-15,19 10 0 0,20 8 0 16,27 5-2 0,21-2 0-16,33 7-4 0,30-28 1 15</inkml:trace>
  <inkml:trace contextRef="#ctx0" brushRef="#br0" timeOffset="2703.6447">3773 5413 11 0,'137'-26'5'0,"68"-14"-4"0,-118 24 6 0,64 0-3 15,52-5 0-15,62 0-1 16,44 5 0-16,28 0-5 15,32 11 1-15,24 5-2 16,20 11 1-16</inkml:trace>
  <inkml:trace contextRef="#ctx0" brushRef="#br0" timeOffset="3857.0302">12256 5360 13 0,'-3'-5'6'0,"15"0"-8"0,-3 5 6 0,0 0-5 15,0 3 0-15,6 4-1 16,9 1 1-16,11 6 1 16,13 4 1-16,17 3-2 15,13-5 1-15,26 0 2 16,27 0 1-16,18-8 0 16,32 5 0-16,22 0 0 15,26-5 1-15,30 0-1 16,24-8 0-16,14 0-2 15,19-8 1-15,5 8-2 16,10-8 1-16,-10 6-1 16,-2 7 1-16,-10 0-1 15,-20-2 1-15,-27 2-1 0,-74-2 0 16,35 5 0-16,-27-3 1 16,-35-5 0-16,-36 0 0 15,-27-3 0-15,-29-2 0 16,-28-3-1-16,-29-8 1 15,-30-7 0-15,-29-4 0 16,-28 3-1-16,-32 0 1 16,-21-10-1-16,-24 5 0 15,-32-3 0-15,-36 6 0 16,-33 12 0-16,-18 1 0 0,-27-3 0 16,-6 8 0-16,-14-5 0 15,11 11 0-15,4 2 1 31,17-6 0-31,24 12-1 0,18-12 0 0,27 6 1 16,32 0 0-16,36 6-4 16,30-6 1-16,33 8-5 15,35-14 0-15</inkml:trace>
  <inkml:trace contextRef="#ctx0" brushRef="#br0" timeOffset="11199.9258">12506 6501 11 0,'51'-3'5'0,"38"1"-5"16,-56-4 6-16,9-2-6 0,11 3 0 0,10 0 2 15,8 2 1-15,9 0-3 16,10-2 0-16,14 5 2 15,6 0 0-15,6 3 0 16,15-3 1-16,9 2-1 16,6 1 0-16,12-3 0 15,8-3 0-15,13 1-1 16,8-1 0-16,7 0-1 16,-1-4 1-16,-2-4-1 15,2-2 1-15,-5-3-1 16,2-3 1-16,-14 1 1 15,-12-6 0-15,-1 0 0 16,-11-2 0-16,-15-1 0 16,-15-2 1-16,-15 3-1 15,-8-1 1-15,-13-5-1 16,-9 1 1-16,-14-9 1 16,-13-2 0-16,-14-3-2 15,-15 0 1-15,-15 0-1 16,-18-3 0-16,-12 11-1 0,-12 0 1 15,-17-8-1-15,-16 8 0 16,-20-5-1 0,-12 5 0-16,-12-6 0 0,-24 4 0 15,-9 4-1-15,-24-2 0 16,-14 8 0-16,-16 8 0 16,-11 2-1-16,-15 6 1 15,0 3 0-15,-12 4 0 16,11 1 0-16,1 2 1 0,6 9-1 15,11 4 1-15,1 11 0 16,15-5 0-16,-4 3 0 16,10 7 1-16,-1 1-2 15,13 10 1-15,-1 0 0 16,15 13 0-16,9 8-1 16,24 27 0-16,21 0 0 15,30 5 0-15,32 13 0 16,39 5 0-16,42 1-4 15,53 5 1-15,60 5-6 16,27-22 0-16</inkml:trace>
  <inkml:trace contextRef="#ctx0" brushRef="#br0" timeOffset="28241.3181">1877 12766 17 0,'-18'-18'8'0,"9"4"-3"16,3 9 8-16,3 5-13 15,3-3 1-15,0 3-1 16,-6-2 1-16,6 2-1 16,0 0 0-16,6-3 0 0,3 3 1 15,9 0-1-15,15-5 1 16,11 0-1-16,13-1 1 15,17-4-1-15,22-1 1 16,2-2 0-16,15-3 0 16,9-3 0-16,9 1 0 15,0-6 1-15,3-5 1 16,3-3-1-16,-12 3 1 16,-6 5-1-16,-3 6 1 15,-21 2 0-15,-11 0 0 0,-13 6-1 16,-11-1 0-16,-19 3 0 15,-11 0 0-15,-15 3 0 16,-18-1 1-16,-21 4-2 16,-27-1 0-16,-14 1 0 15,-12-4 0-15,-16-2 1 16,4 0 0-16,9 0-1 16,8 1 1-16,10-1-1 15,11 0 0-15,9 2-1 16,10 1 1-16,14 0-3 15,12-3 0-15,15-3-2 16,24 3 1-16,17 0 0 16,28 3 1-16,14 0 0 15,24-1 1-15,15 6-1 16,-3-2 1-16,0-1 0 16,-12 6 1-16,-18 7 0 0,-20 9 1 15,-28 7-1 1,-29 6 1-16,-27 16 0 15,-33 13 1-15,-44 5-7 0,-36 21 0 16,-33 3-5-16,9-37 0 16</inkml:trace>
  <inkml:trace contextRef="#ctx0" brushRef="#br0" timeOffset="57306.2469">18650 12787 35 0,'-36'-24'17'0,"-8"27"-26"0,32 0 23 16,-9 2-20-16,-3 3 1 15,0 0-2-15,3 0 0 0,6-3 13 16,12-5 1-16,18-2-4 15,27-4 0-15,26-2 3 16,34 0 1-16,17 6 0 16,15-1 0-16,18 3-4 15,-4 3 0-15,-20-3-2 16,-15 0 0-16,-23 2 0 16,-22-2 1-16,-26 0 1 15,-24 3 1-15,-27 0-1 16,-21-3 1-16,-44 0-1 15,-28 0 0-15,-20 0-1 16,-3 0 0-16,-3 5-2 16,18 3 0-16,15 0-2 15,15 2 1-15,20 1-5 16,18 0 0-16,25-1-3 16,11 1 1-16,23-1-1 15,16-7 0-15,27 0-3 16,14-6 1-16,21-8 3 15,7-10 0-15</inkml:trace>
  <inkml:trace contextRef="#ctx0" brushRef="#br0" timeOffset="79584.5295">18272 12785 16 0,'-30'-14'8'0,"-12"-7"-6"16,31 16 8-16,-1 0-10 15,-6-1 1-15,-3 4-1 16,0-1 1-16,6 0-1 16,3 1 0-16,9-1 1 15,15 3 1-15,18 3 0 0,27-3 0 16,38 0 0-16,27 5 0 15,24 0-3-15,8 3 0 16,-2-5-5-16,-3 0 1 16</inkml:trace>
  <inkml:trace contextRef="#ctx0" brushRef="#br0" timeOffset="87347.0241">4148 11830 9 0,'-12'-22'4'0,"12"9"-1"0,0 8 4 15,0 2-8-15,-6-2 0 16,3 5 0-16,-3 0 0 16,0 0 3-16,3 0 0 0,-3 0 0 15,3 0 0-15,3 0 0 16,-6 5 1-16,6-2 0 16,6-1 0-16,3 1-1 15,6-3 0-15,3 3-1 16,-6-3 0-16,27 0-1 15,5 0 1-15,4-3 0 16,3 0 0-16,8-2-1 16,10 0 1-16,5 5-1 15,6-3 1-15,-2 3 0 16,5-2 0-16,3 2-1 16,1 2 1-16,5-2-1 15,-3 0 1-15,7 0 0 16,-4 3 0-16,9 7-1 15,3-4 1-15,9-1 0 16,6 0 0-16,6-2 0 16,15-3 1-16,6 0-1 0,6-5 1 15,15-1 0-15,2 4 1 16,7-6 0-16,3 5 0 16,-1-10-1-16,10 2 0 15,-7 1-1-15,-8 2 0 16,-12 5 0-16,-7 3 1 15,-11 3-2-15,-3 5 1 16,-12 0-4-16,-3-3 0 16,-12 0-7-16,-12 6 0 0</inkml:trace>
  <inkml:trace contextRef="#ctx0" brushRef="#br0" timeOffset="89389.493">4166 15057 18 0,'-18'-5'9'0,"15"-5"-14"0,-3 7 10 15,3 0-4-15,-3 1 1 16,-3-1 0-16,0 0 1 15,0 1-4-15,1 2 1 16,2 0 1-16,3 5 1 16,-3 3-3-16,6 0 1 15,6 5-2-15,3 0 1 0,5 3 0 16,13 0 1-16,15-3 1 16,11-2 0-16,25-3 1 15,20-3 1-15,30-2 0 16,30-3 1-16,26-3-2 15,34-5 1-15,20-8-2 16,12 0 0-16,9-10-1 16,3-6 1-16,9 3-1 15,-7 0 1-15,-2 8-5 16,-12 8 1-16,-14 13-4 16,-25-11 1-16</inkml:trace>
  <inkml:trace contextRef="#ctx0" brushRef="#br0" timeOffset="90516.5977">9554 15785 24 0,'-9'-8'12'0,"20"21"-20"0,-2-10 12 0,3 2-10 15,9 1 0-15,6 4-2 16,6 3 1-16,5 1 19 31,-61 52-12-31,177-114 1 16,-23 64 0-16,9-3 2 16,15-7 0-16,6-4 2 15,11-4 1-15,4-4-4 16,3-7 1-16,5-6-2 15,1-10 0-15,8-2 2 16,-11-4 0-16,-7-4 0 16,-2-6 1-16,-18 5 0 15,-9 0 0-15,-21-10 1 16,-18 2 1-16,-15-5-1 16,-15 3 0-16,-20-3-2 15,-18-5 0-15,-18 8-1 0,-18-6 0 16,-18 3-3-16,-24-2 1 15,-18-9-2-15,-29 6 0 16,-18 0-1-16,-18 0 1 16,-18 2-1-16,-12 11 1 15,-9 5 0-15,1 6 1 16,-1 10 0-16,-9 11 1 16,-8 5-1-16,-7 8 1 15,-2 13-1-15,-1 14 1 0,-11 15-1 16,-1 14 0-16,-5 18-1 15,2 0 1-15,-2 16 0 16,26 13 0-16,34-3 0 16,32-2 0-16,41 3-1 15,36-3 1-15,33 2-1 16,45-7 0-16,50-1-6 16,51 1 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4T19:38:32.3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2946 4792 6 0,'23'0'3'0,"52"-11"4"15,-39 6 4-15,23 2-7 16,30-2 1-16,33 2 1 15,30-2 0-15,24 2-8 16,14 6 0-16,10 2 4 16,2 3 0-16,-17 3-7 0,-10 10 0 15</inkml:trace>
  <inkml:trace contextRef="#ctx0" brushRef="#br0" timeOffset="1772.261">6232 4805 11 0,'44'-13'5'0,"75"-11"0"15,-71 21 6-15,23-2-10 16,25 0 0-16,20-3 0 16,15-3 1-16,6 3-3 15,-3 0 0-15,3 8-3 16,-4 3 1-16</inkml:trace>
  <inkml:trace contextRef="#ctx0" brushRef="#br0" timeOffset="2566.4512">8759 4892 7 0,'-12'-13'3'0,"18"-3"-3"0,-3 8 3 0,6 3-3 16,3 0 0-16,5-1 0 15,10 1 0-15,12 0 1 16,15-3 0-16,17-6 1 16,24 7 1-16,24-1 0 15,36 2 1 1,27 1 0-16,-51 5 0 0,122 3-1 16,12 7 1-16,2 3-3 15,10 6 0-15,15 0-6 16,3 7 0-16</inkml:trace>
  <inkml:trace contextRef="#ctx0" brushRef="#br0" timeOffset="4128.7539">13512 5038 5 0,'-9'-14'2'0,"3"-1"0"15,6 20 3-15,0-5-7 16,0 0 1-16,0 0 0 16,3-5 0-16,3-1 1 15,0 4 1-15,12-4-1 16,12-2 0-16,3 0 1 16,8 1 0-16,16-1 0 15,11-3 1-15,13 8 0 16,5-5 0-16,18 0-1 15,3 6 1-15,10-3-1 0,-1 2 1 16,15 3 0-16,3 8 0 16,-1-8 0-16,16 2 0 15,3 4-1-15,6-1 1 16,9 3-1-16,2 0 1 16,19 0-2-16,-1-5 0 15,19 2 0-15,-4 3 0 16,9 2 0-16,-5-2 1 15,5 3-1-15,-6-3 1 16,1 0 0-16,-7-6 0 0,4 4 0 16,5-1 0-16,3 0 0 15,4-5 1 1,2 3 0-16,0-6 0 0,1 1 0 16,-10-4 0-16,-6 4 0 15,-17-4 1-15,-4 4-1 16,-17-4 1-16,-12 4-2 15,-24 2 1-15,-12 0-1 16,-18 0 0-16,-17 0-5 16,-16 8 0-16,-20 5-5 15,-18-2 0-15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4T19:39:12.3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14635 5778 6 0,'-3'-5'3'0,"0"-3"-2"0,3 8 3 15,0-5-3-15,0 0 0 0,-6 2 1 16,3-10 0-16,-3 5-1 16,-3 0 1-16,0 0 1 15,-6 0 0-15,0-5 1 16,-6-6 0-16,-3 6 0 16,-5-5 0-16,-7 2-2 15,-6 5 1-15,-8 3-1 16,-1-5 1-16,-6 8-3 15,-2-1 1-15,-10 1-1 16,-2 5 1-16,0 0-1 16,-10 5 1-16,1 1-2 15,0 2 1-15,-4 5 0 16,-2 3 0-16,-3 0 0 16,-1 5 1-16,1 5-1 15,-3 6 0-15,-1 13 0 16,10 3 1-16,6 2-1 15,2-3 0-15,10 4-1 16,8-6 1-16,7 0 0 16,2 5 0-16,12-2 0 0,9 2 0 15,10-3 0-15,11 6 1 16,9-8-1-16,12 0 0 16,11 3-1-16,10-14 1 15,15 1 1-15,17-1 1 16,12 1-2-16,13-1 0 15,17-2 0-15,12-6 1 16,6-5 0-16,15-2 0 16,9-3-1-16,-4-8 0 0,13-3 0 15,0 0 1-15,-15-7 0 16,3-6 0-16,-10-6-1 16,-5-4 1-16,-17-1-1 15,-7-4 1-15,-12-9 1 16,-12-8 0-16,-11-2-1 15,-13-16 1-15,-5 5-1 16,-13-6 0-16,-8 1 1 16,-12-3 0-16,-9-5-1 15,-6-5 1-15,-6-1-1 16,-9-4 0-16,-12 9 1 16,-12 4 0-16,-12-1-1 15,-2 4 1-15,-16 7-2 16,-2-3 1-16,-13 3-1 15,-8 8 0-15,0 3 0 16,-10 13 0-16,1 5-1 16,-12 5 0-16,3 9 0 15,-9 2 1-15,-1 3 0 0,-5 5 0 16,3 13-1-16,-3 8 1 16,3 3-1-16,-6 10 1 15,6 3-1-15,-3 6 1 16,12-12-1-16,-4 12 0 15,7 4 0-15,6 14 1 16,6 5-1-16,8 1 1 16,13-7-1-16,17 7 1 0,18 1-2 15,28 12 1-15,22 2-2 16,31 2 0-16,26-7-7 16,31 10 0-1</inkml:trace>
  <inkml:trace contextRef="#ctx0" brushRef="#br0" timeOffset="42846.7603">2502 9636 20 0,'-21'-26'10'0,"12"18"-13"15,9 2 11-15,0 9-11 16,0 2 1-16,0 6-1 16,0 0 1-16,-6 7 3 15,6 6 0-15,-3 5-1 16,3 11 0-16,0 7 2 15,0 14 1-15,9 24 0 16,0 18 0-16,0 13-1 16,3 22 1-16,3 2-1 0,0 19 0 15,3 8-2-15,-3 10 1 16,-4 13 0-16,4 9 0 16,0-3-1-16,-3-3 1 15,9 11-1-15,6-3 0 16,5 8 0-16,-5 8 1 15,0 0-1-15,-3 10 0 16,0-2 0-16,-12 5 0 16,2-10 0-16,-11-9 1 15,3-15-1-15,0-11 1 16,-6-10 1-16,0-14 0 0,3-15-1 16,3-19 0-16,-3-16-1 15,3-16 1-15,3-18-1 16,-3-8 1-16,0-11-1 15,0-5 0-15,0-8 2 16,-6-8 0-16,0-3 1 16,3-2 0-16,-3-3-1 15,0-2 0-15,0-6 0 16,-3 0 0-16,3-8-1 16,-6-2 0-16,0-6 1 15,3-5 0-15,-3-5 1 16,3-3 0-16,3-5-1 15,-9-1 1-15,3 4-1 16,3-1 1-16,3 1-3 16,-6-1 1-16,3 1-3 15,3-4 1-15,3 4-1 16,6-3 0-16,6 5 0 0,0-3 0 16,6 0 1-16,3 3 0 15,8 3 0-15,10 3 0 16,0 2 0-16,8 2 1 15,10 6-1-15,8 0 0 16,7-3 0-16,2 3 1 16,15-2 0-16,7 2 0 15,-7-6-1-15,12 3 1 16,9 1 0-16,6-1 0 0,-3-2 0 16,18-1 1-1,3 4-1-15,6-1 0 0,9 0 0 16,9 1 1-16,2-4-1 15,16 3 1-15,-9 1-1 16,14-1 1-16,1 3-1 16,-1-3 0-16,7 3 0 15,-7-3 0-15,4 3 0 16,-4-5 0-16,13 0 0 16,-4-1 1-16,1-2 0 15,-1 3 0-15,4-3 0 16,5 0 0-16,4 0-1 15,11 3 0-15,-3-3 0 16,15 0 1-16,-11 0-2 16,8-3 1-16,-3-2 0 15,6-3 1-15,-3-3-1 16,13 3 1-16,-1 6-1 0,3-4 1 16,12 1 0-16,9-3 0 15,6-2 0-15,3-4 0 16,2-4 0-16,-2-1 0 15,6 1 1-15,0-3 0 16,-3 2 0-16,3-5 0 16,2-2 0-16,16-3 0 15,3 0-1-15,2-1 1 0,13-4-2 16,-1-3 1-16,19 0-1 16,-7 5 0-16,4-2-1 15,-1 2 1-15,-8-2 0 16,-7 7 0-16,-2 9 0 15,-7-1 1-15,1 6-1 16,-3-3 0-16,-4 3 0 16,-5 2 1-16,0-7-1 15,-10 2 0 1,1-3 0-16,-12 3 0 0,-9 1 0 16,-12 4 1-16,-6-5-1 15,-15 8 0-15,-14 0 0 16,-13 3 0-16,-17 0 0 15,-7-1 0-15,-11-2 0 16,-45 3 0-16,21-8 1 16,-9-3 0-16,-6-5 0 15,-18-3 1-15,-3 3-2 16,-9-13 1-16,0-6-2 16,7-21 1-16,-10-8-2 0,-6-13 1 15,0-18-1-15,-5-25 1 16,5-23 0-16,-6-16 1 15,-5-26 1-15,-10-12 1 16,-2-9 0-16,-7-9 0 16,-5 3-1-16,-10-8 1 15,-8-2-2-15,-9-1 1 16,-6 9-1-16,-6-9 0 16,-3 11-2-16,-3 8 1 0,-3 11-1 15,-1 10 1-15,-2 16 0 16,0 8 0-16,3 21 0 15,3 5 1-15,0 17 0 16,0 10 0-16,0 15 0 16,-3 20 0-16,0 7-1 15,-3 16 1-15,-3 8-1 16,0 8 0-16,-3 8-1 16,-3 8 1-16,-3 5-1 15,-3 2 0-15,-9 4 0 16,-8 2 0-16,-4 0 1 15,-12 0 0-15,-17 3 0 16,-13 5 1-16,-8 0-1 16,-18 0 0-16,-18 2 0 15,-15 1 1-15,-24-3-1 16,-12 0 1-16,-20-3-1 16,-7-2 0-16,-11-5 1 15,-9-4 0-15,-10 4 0 0,1-9 1 16,-12-2-1-16,3-3 0 15,-18-2 0-15,-6-3 0 16,-12 0 0-16,-12-3 0 16,-2-5 0-16,-22 5 0 15,-14 3 0-15,-16 8 0 16,-8 2-1-16,-9 3 1 16,-15 3-1-16,-3 3 1 0,-12-1 0 15,-6 0 0-15,9 1-1 16,-3-6 0-16,-6 3 1 15,9-3 0-15,-3-3 0 16,6-2 1-16,6 11 0 16,-9 2 0-16,-3 5-1 15,6-2 1-15,-6 5 0 16,9 0 1-16,0 0-2 16,-3 8 0-16,3 5 1 15,-3 3 0-15,14 5-1 16,-2 0 1-16,-6 0-2 15,6 0 1-15,9 1 0 16,12 4 1-16,2 3-1 16,1 0 0-16,12 0 0 15,8 3 0-15,4 2 1 16,17-2 0-16,6-3-1 16,7-8 0-16,8 3 0 15,3-5 1-15,3 2-1 16,9-3 0-16,9 4 0 0,0 1 1 15,0 1-1-15,0 5 0 16,9 6 0-16,9 2 0 16,9 0-5-16,3 3 1 15,-1 10-10-15,19-5 1 16</inkml:trace>
  <inkml:trace contextRef="#ctx0" brushRef="#br0" timeOffset="181836.934">20168 8625 21 0,'-12'-15'10'0,"12"7"-9"0,0 8 10 0,0 0-11 16,6-3 1-16,0 3-1 16,3 3 1-16,-3 5 1 15,0 2 1-15,3 11 3 16,3 11 0-16,0 10 1 16,-4 14 1-16,-2 5 0 15,-3 8 0-15,0 13-3 16,-3 5 1-16,-6-10-4 15,-3 2 1-15,-5-2-10 16,-10-11 1-16,-6-8-8 16,6-10 1-1</inkml:trace>
  <inkml:trace contextRef="#ctx0" brushRef="#br0" timeOffset="182587.0186">20230 8469 24 0,'-3'-39'12'0,"3"33"-12"0,-3 6 11 0,1 6-11 16,-10 7 0-16,-3 3 2 16,-12 10 1-16,-3 9-1 15,-6 15 0-15,-8 11 2 16,-7 7 1-16,1 7 0 15,5-1 0-15,6-3-3 16,12-2 0-16,7-3-9 16,5-13 1-16,12-8-5 15,3-16 1-15</inkml:trace>
  <inkml:trace contextRef="#ctx0" brushRef="#br0" timeOffset="182799.7501">19992 9594 54 0,'57'-35'27'0,"267"1"-95"0,-237 21 57 16</inkml:trace>
  <inkml:trace contextRef="#ctx0" brushRef="#br0" timeOffset="184178.5304">21207 9062 20 0,'-6'11'10'0,"3"81"-14"16,3-57 20-16,-3 12-14 16,-3 25 1-16,3 12 0 15,0 19 1-15,0 6-5 16,0 2 1-16,3 3 4 15,-3-16 0-15,3-19 1 16,0-13 0-16,0-18 2 16,0-19 0-16,0-18-1 15,0-27 0-15,-3-24-2 16,0-21 0-16,0-21-4 16,3-13 1-16,0-6-2 0,3-4 0 15,0 4 0-15,0-2 0 16,0 10 0-16,3 3 1 15,0 8 1-15,3 3 0 16,0 7-2-16,3 1 0 16,6 5-1-16,-1 10 1 0,4 6-1 15,0 2 0-15,-3 14 0 16,-3 5 0-16,-3 8 1 16,-3 5 0-16,-3 8 1 15,0 5 1-15,2 3-1 16,1 3 1-16,0 5 0 15,3 2 1-15,-3-2 0 16,0-2 0-16,-3-1-1 16,0-2 1-16,0-3 0 15,-6 0 1 1,0-6-1 0,0 1 1-16,-3-3-2 15,0 3 1-15,0 2-2 16,-3 0 1-16,0 1-1 15,3-1 0-15,0 1 0 16,0 2 0-16,0-3 0 16,0 3 0-16,3 0 0 15,0 0 0-15,0 0 0 16,0 0 0-16,0 0 0 0,0 0 1 16,0 0 0-16,0 0 0 15,0 0-1-15,0 0 1 16,0 0 0-16,3-5 1 15,0-3-2-15,0 0 1 16,-3 0 0-16,3 0 0 16,0 3-1-16,0-3 1 0,3 2-1 15,0 1 1-15,6 2-1 16,9 3 0 0,6 0-1-16,-4 3 1 0,4 0-1 15,3 5 1-15,6 0-1 16,-4-1 0-16,-2 12 0 15,-3 5 0-15,-3 2 0 16,-3 3 0-16,-7 0 0 16,-5 9 1-16,-9 1-1 15,-12-2 1-15,-11 6-1 16,-4 2 1-16,-15 0-2 16,-5-3 1-16,-19-13-4 15,-11-5 0-15,-1-8-5 16,-5-11 0-16,9-8-4 15,14-7 1-15,12-6 0 16,31-5 0-16</inkml:trace>
  <inkml:trace contextRef="#ctx0" brushRef="#br0" timeOffset="184658.4475">22007 8824 22 0,'-32'29'11'0,"5"40"-15"0,27-53 22 0,-3 2-18 16,3 3 1-16,0-5 1 15,6-5 0-15,3-6 0 16,3-13 0-16,0-8 3 16,8-13 1-16,-5-8 1 15,0-13 1-15,6-6-1 16,3-7 0-16,0 7-3 16,3 6 0-16,-4 5-5 15,-2 3 1-15,-3 10-8 0,-3 3 1 16,-6 13-7-16,3 13 1 15</inkml:trace>
  <inkml:trace contextRef="#ctx0" brushRef="#br0" timeOffset="185050.4389">22796 8488 18 0,'0'-21'9'0,"0"13"-7"0,3 2 5 0,-3 6-8 16,-3 6 0-16,-3 2 0 16,-3-3 1-16,-6 6 1 15,-8 10 1-15,-10 10 1 16,-3 4 1-16,0 7 3 15,-2 6 0-15,8-6 0 16,9 3 1-16,6 0-1 16,9-11 1-16,6-4-3 15,3-7 1-15,9-4-3 16,12-3 0-16,12-11-1 16,5-13 1-16,4-8-3 15,3-5 0-15,-4-8-5 16,-5 0 1-16,-15 2-9 0,-6 1 1 15,-18 0-2-15,-9 2 0 16</inkml:trace>
  <inkml:trace contextRef="#ctx0" brushRef="#br0" timeOffset="185383.0515">23537 8371 18 0,'-6'-21'9'0,"-8"11"-18"16,8 7 13-16,-6 6-7 16,-9 2 0-16,-3 6 3 15,-6 2 0-15,1 8 5 16,-4 0 1-16,-3 11 2 15,-3 8 0-15,1 5 4 16,8 5 1-16,12 0-2 16,12-2 1-16,15-3-4 15,12-3 1-15,18-8-9 16,23-10 0-16,18-16-13 16,16-5 0-16,14-19-2 0,-6-13 1 15</inkml:trace>
  <inkml:trace contextRef="#ctx0" brushRef="#br0" timeOffset="186074.4045">23019 8760 35 0,'15'-53'17'0,"-24"-13"-20"15,3 50 33-15,1-2-32 16,-13-1 0-16,-12 1-1 15,-9-1 0-15,-23 9 1 16,-19 10 1-16,-20 10-9 16,-24 14 1-16</inkml:trace>
  <inkml:trace contextRef="#ctx0" brushRef="#br0" timeOffset="186940.4453">21990 10319 29 0,'3'-35'14'0,"17"25"-18"15,-20 10 22 1,12 16-20-1,-3 2 0-15,0 3 5 16,-3 8 0-16,-3 8 0 16,0 11 0-16,-3 8 2 15,0 2 1-15,-3 3 1 16,3-3 0-16,-3-3-3 16,-6 1 1-16,-6-8-4 15,-11-6 0-15,-4-8-2 0,-15-12 1 16,-17-9-5-16,-13-11 1 15,-11-9-4-15,-21-12 0 16,-6-2-4-16,5-11 0 16</inkml:trace>
  <inkml:trace contextRef="#ctx0" brushRef="#br0" timeOffset="187288.7882">21606 10306 47 0,'3'-32'23'0,"26"3"-31"16,-11 21 45-16,15 0-38 16,12-3 0-16,14 1-2 15,7-6 0-15,2 3-2 16,12-3 0-16,-5 0-8 15,-1 5 1-15</inkml:trace>
  <inkml:trace contextRef="#ctx0" brushRef="#br0" timeOffset="187736.5993">22796 10369 24 0,'-21'-5'12'0,"-23"15"-31"0,29-10 15 0,-3 0 1 16,0 0 1-16,-3 0 8 15,0 3 0-15,4 5-3 16,-1 8 1-16,3 5 3 15,3 5 0-15,3 11 1 16,3 8 0-16,3 0-4 16,0 3 1-16,6-3-2 15,6-11 0-15,6-5-1 16,6-7 0-16,12-4 1 16,5-18 0-16,7-18-1 15,8-17 1-15,-5-10-2 16,0-13 0-16,-13 0-1 15,-8-8 1-15,-9 8-4 16,-15 10 1-16,-15 8-2 0,-9 8 1 16,-8 9-3-16,-16 7 1 15,-3 13-6-15,-2 14 1 16,5 5 1-16,12-1 0 16</inkml:trace>
  <inkml:trace contextRef="#ctx0" brushRef="#br0" timeOffset="188127.0394">23314 9710 34 0,'-9'56'17'0,"9"89"-21"15,0-92 37-15,-3 21-33 16,3 0 1-16,0 0 0 16,0-5 0-16,0-13 0 15,0-14 0-15,6-15 2 16,9-14 1-16,6-16-1 16,6-5 1-16,8-5-2 15,13-3 1-15,9-2-3 16,-1 4 0-16,1 12-4 15,-7 4 0-15,-5 6-1 16,-12 3 0-16,-18 7 1 0,-15 4 1 16,-18 1 2-16,-30 4 1 15,-26-1 0-15,-13 1 1 16,-32-3-7-16,-12-1 1 16,0-4-5-16,6-11 1 15</inkml:trace>
  <inkml:trace contextRef="#ctx0" brushRef="#br0" timeOffset="190378.0973">23225 7723 18 0,'-18'-50'9'0,"-27"0"-6"0,28 36 9 16,-10-1-11-16,6 1 0 15,-24-15 0-15,-5 0 1 16,-7-3-2-16,-8-2 0 15,-10 2 2-15,-2 0 0 16,-10 6-1-16,-14 2 1 16,-12 14-1-16,-15 2 0 15,-18 10 0-15,-11 12 0 16,-16 4-1-16,-12 9 0 0,-8 10 1 16,2-3 0-16,7 11 0 15,5 8 0-15,7 13 0 16,2 3 1-16,0 10 0 15,4-2 0-15,5 2-1 16,0 22 1 0,-83 63-1-1,36-8 1-15,32-13-1 16,27-11 0-16,15-2 0 16,15 7 1-16,15-2-1 15,18-2 0-15,14 7 1 16,16-3 0-16,17 1-1 15,15 5 1-15,15 8-2 16,15-6 1-16,15 11 0 16,15 6 0-16,11-9-1 15,16 9 1-15,5-12 1 16,19-9 0-16,8 4 0 0,12-10 0 16,21 0 1-16,9-11 0 15,15-5-1-15,18 3 1 16,5-5-3-16,16-17 1 15,2-7 0-15,18-6 1 16,-8-16-2-16,14-12 1 16,-9-14-1-16,19-11 1 0,-10-13 0 15,15-10 0-15,-15-14-1 16,13-13 1 0,-13-5 0-16,-3-13 0 0,-8-6-1 15,-4-13 1-15,-3-8-1 16,-8-10 1-16,-6-9 0 15,-10-4 0-15,-8-12-1 16,-9-7 1-16,-4 0-2 16,-17-8 1-16,-9-13 0 15,-9-3 0-15,-9-11-1 16,-5-10 1-16,-13-6 0 16,-12-7 0-16,-2-8-1 15,-22 7 1-15,-11-12-1 16,-18 2 1-16,-18-16-1 15,-3 56 1-15,-33-80-2 16,-24-16 1-16,-14 17-1 16,-22-6 1-16,-14 10-1 15,-15 17 1-15,-21 10-3 16,-32 24 0-16,-25 16-5 0,-29 26 0 16,-18 24-5-16,-18 13 0 15</inkml:trace>
  <inkml:trace contextRef="#ctx0" brushRef="#br0" timeOffset="191413.8854">3154 11181 30 0,'-27'-10'15'0,"27"-9"-17"0,3 17 15 16,12-1-14-16,6 0 0 0,12-2-3 16,14 0 0-16,13-9 4 15,8-9 1-15,21-1-2 16,13-5 0-16,2-8 2 15,12 0 1-15,9 5 1 16,-9 0 1-16,-12-2-1 16,-6 5 1-16,-11 2-2 15,-22 6 1-15,-23 2-2 16,-30 12 1-16,-21 9-2 16,-30 17 1-16,-26-1-1 15,-19 9 1-15,-2 2-4 16,3-3 1-16,17-2-7 15,7-16 0-15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4T19:41:14.7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3035 4675 7 0,'0'-5'3'0,"-15"2"-2"0,15 6 4 16,-3 2-5-16,0 3 1 16,0-5-1-16,3 7 0 15,0 1-1-15,6-3 1 16,12-3 0-16,9 3 0 0,26 0 2 16,31 3 1-16,32-9 0 15,44 1 1-15,31-3 0 16,26-3 1-16,36 3 0 15,18 0 0-15,15 0-2 16,14-5 0-16,-5-3-1 16,3 0 0-16,-7 0 0 15,-11 0 1-15,-21 11-8 16,-27 2 1-16,-20 11-4 16,-49-5 1-16</inkml:trace>
  <inkml:trace contextRef="#ctx0" brushRef="#br0" timeOffset="7040.5228">14882 6853 11 0,'-3'-14'5'0,"23"7"-5"16,-14 7 5-16,9-3-6 15,12 0 1-15,6-7 1 16,8-1 1-16,16 0-1 16,9-4 1-16,2-1 1 15,12-5 0-15,-8-1 0 16,-1 1 0-16,-5 3-1 16,-16 2 1-16,1 5-3 15,-15 3 1-15,-7 3-7 16,-17 0 1-16,-21 10 0 15,-23-2 0-15</inkml:trace>
  <inkml:trace contextRef="#ctx0" brushRef="#br0" timeOffset="7346.2503">15024 6617 8 0,'54'0'4'0,"-27"-8"-1"0,-24 8 6 0,-3 3-6 16,-6 2 1-16,-15 8 1 16,-15 11 1-16,-11 11-8 15,-7 10 0-15,6 5 5 16,19-5 0-16,17-5-2 15,24 2 0-15,23-5-1 16,19-8 1-16,20-5-5 16,4 5 0-16,-4 3-2 15,-8-11 1-15</inkml:trace>
  <inkml:trace contextRef="#ctx0" brushRef="#br0" timeOffset="26153.6537">2347 9962 22 0,'-18'-24'11'0,"9"-3"-12"16,4 25 12-16,2 2-13 15,-3 0 0-15,0 0-2 16,3 0 0-16,-6-3 4 16,0 0 1-16,0 6-1 15,3 5 0-15,0 8 1 16,3 8 1-16,3 13 0 15,0 13 1-15,0 8 0 16,0 6 1-16,0 18-3 0,0 16 1 16,-6 10-1-16,3 14 0 15,-6 10-1-15,3 11 0 16,3 2 0-16,-6 19 0 16,3 1 0-16,6 6 1 15,-6 12-1-15,6-6 0 16,0 14 1-16,6-9 0 15,-3 6 0-15,9 0 1 0,6 0-2 16,6 5 1 0,-3-8-1-16,3 1 1 0,-1-9-1 15,-5-3 0-15,0 1 0 16,0-14 0-16,-3-10 0 16,0-8 1-16,-6-11 0 15,-9-15 0-15,3-14 0 16,-3-21 1-16,0-8 1 15,-3-13 0-15,3-8 1 16,-6-8 0-16,3-5 1 16,-3-6 1-16,3-8-1 15,3-4 1-15,-9-7-1 16,6-1 0-16,0-4-3 16,3-4 1-16,0-4-8 15,0-7 1-15,15-6-11 16,-6-31 1-16</inkml:trace>
  <inkml:trace contextRef="#ctx0" brushRef="#br0" timeOffset="30025.5843">13959 11015 25 0,'-9'-22'12'0,"42"-7"-9"16,-10 19 13-16,22-9-16 15,32-2 1-15,31 5 0 16,32 3 1-16,38 0-2 16,31 5 1-16,11 18 0 15,9 19 0-15,0 19-9 16,-18 10 1-16</inkml:trace>
  <inkml:trace contextRef="#ctx0" brushRef="#br0" timeOffset="38357.0468">6788 16827 24 0,'54'-21'12'0,"136"21"-10"0,-112 0 12 0,59-5-14 16,44 0 1-16,60-11-1 16,42-5 0-16,45-6-3 15,32 9 1-15,27-1-4 16,3 14 0-16</inkml:trace>
  <inkml:trace contextRef="#ctx0" brushRef="#br0" timeOffset="76086.2692">7288 1979 12 0,'-20'-16'6'0,"5"11"-1"0,15 2 6 15,-3 3-11-15,0 0 1 16,3 0-1-16,0 0 0 16,0 0 0-16,0 0 1 15,6 3 1-15,3-3 0 16,5 0 2-16,7 5 0 0,12-5 0 15,6 0 1-15,17 3-1 16,7-6 0-16,14-5-1 16,15-2 0-16,7 7-2 15,-7 3 0-15,3-8 0 16,0 3 0-16,-5 2-1 16,-16-2 0-16,-5 2 0 15,-10 3 1-15,-2 0-1 16,-10 0 0-16,-2 0 1 15,-9 0 0-15,-4 0 0 16,-2 3 0-16,-6-3 0 16,-6 0 0-16,-6 5 1 15,-6 6 0-15,-6 10 0 16,-6 8 0-16,-18 16 0 16,-15 3 1-16,-5 10 0 15,-19-3 1-15,-2 17-2 16,2 5 1-16,1 5-1 0,-1 2 0 15,10-2-1 1,11-16 0-16,9-5-9 0,9-8 1 16,15-16-7-16,21-8 0 15</inkml:trace>
  <inkml:trace contextRef="#ctx0" brushRef="#br0" timeOffset="76580.0408">9298 1670 36 0,'14'39'18'0,"-5"46"-17"0,-6-56 25 16,-3 13-24-16,-3 6 1 15,0 18 0-15,-3 3 1 0,0-3-8 16,3-10 1-16,6 2-7 16,12-5 0-16</inkml:trace>
  <inkml:trace contextRef="#ctx0" brushRef="#br0" timeOffset="78143.3946">9333 1574 5 0,'-30'13'2'0,"-14"-2"-1"0,32-6 3 16,-3 9-4-16,-3-4 0 15,0 6 3-15,-2-3 1 16,-1 3-2-16,6 0 1 16,-3 5 3-16,0-5 1 0,0 0 0 15,0 2 0-15,6-2-3 16,1 0 0-16,8 0-10 16,9-3 0-16</inkml:trace>
  <inkml:trace contextRef="#ctx0" brushRef="#br0" timeOffset="78639.4633">9181 2469 29 0,'12'-30'14'0,"51"9"-17"16,-39 11 21-16,17-6-30 16,10-5 1-16,3-1-3 15,-7-9 0-15</inkml:trace>
  <inkml:trace contextRef="#ctx0" brushRef="#br0" timeOffset="79224.0107">10970 1910 16 0,'-9'-34'8'0,"12"2"-5"15,0 27 12-15,0 2-14 16,0-5 0-16,3 8-1 16,3 0 0-16,9 3-1 15,3 10 1-15,3 8 1 16,5 3 0-16,1 13 1 0,3 24 0 16,3 8 1-16,-4 5 1 15,-5 11 0 1,-6 10 1-16,-12-3-2 0,-6-4 1 15,-12-1-2-15,-3-16 0 16,-6-7-1-16,-3-6 0 16,-2-21-6-16,-7-13 0 15,0-21-5-15,6-30 0 16</inkml:trace>
  <inkml:trace contextRef="#ctx0" brushRef="#br0" timeOffset="79407.9635">10929 1241 41 0,'-21'-53'20'0,"18"48"-30"16,3 10 37-16,-3 11-40 15,0 13 0-15,3 3-6 16,-6-19 0-16</inkml:trace>
  <inkml:trace contextRef="#ctx0" brushRef="#br0" timeOffset="79913.3244">11947 1725 18 0,'-30'-48'9'0,"0"33"-4"0,24 15 10 0,-9 0-16 16,-9 2 1-16,-5 6-1 16,-1 5 0-16,-3 9 1 15,0 1 0-15,1 1-1 16,2 8 1-16,3-6 0 16,9 9 1-16,6 7 0 15,9-5 1-15,12 0 2 16,9 3 0-16,9-11-1 15,12-8 1-15,-1-10 0 16,10-11 0-16,12-16-2 16,8-8 1-16,0-13-2 15,1-8 1-15,-7-8-1 16,-11-8 0-16,-12 8-1 16,-9 8 1-16,-19 8-2 15,-17 14 1-15,-8 7-7 0,-10 5 0 16,-12 24-4-16,-3-7 1 15</inkml:trace>
  <inkml:trace contextRef="#ctx0" brushRef="#br0" timeOffset="80304.4574">12822 849 24 0,'3'-29'12'0,"15"42"-18"16,-15 3 19-16,0 13-13 15,-3 11 0-15,0 26 0 16,0 16 1-16,-9 16 1 16,-3 8 0-16,-3 0 3 15,-3-14 0-15,-6-10 1 16,0-15 0-16,7-14 1 15,5-22 0-15,6-10-3 16,6-18 1-16,15-21-4 16,14-12 0-16,25-4-2 15,8 2 1-15,16 3-2 16,2 5 0-16,3 11 1 16,-2 11 0-16,-19 9 0 15,-17 1 1-15,-24 16-2 0,-30 11 1 16,-24 4-7-16,-29-7 0 15,-28 5-3-15,-23-16 0 16</inkml:trace>
  <inkml:trace contextRef="#ctx0" brushRef="#br0" timeOffset="81340.307">9024 1847 17 0,'0'-11'8'0,"6"3"-6"0,0 3 9 0,0 2-11 15,2 3 1-15,1-8-1 16,-3 3 1-16,0-3 0 16,0 0 0-16,3-8 1 15,3-10 0-15,6-6 0 16,6 3 0-16,3 3 0 16,2-4 1-16,1 1-2 15,-6 0 1-15,-3 13-1 0,-6 1 0 16,-3 1 0-16,-4 6 0 15,-2 0 0-15,-6 6 1 16,0 2 0-16,0-6 1 16,0 6-1-16,0 0 1 15,0 0-1-15,0 6 1 16,0-4-1-16,0 6 0 16,0 8-1-16,0 5 0 15,3 16-1-15,3 8 1 16,0 0-2-16,3 11 1 0,6-6 1 15,3 6 0-15,6 2-1 16,3 3 1 0,-1 16 0-1,-5-6 1-15,-3-10 1 16,-9-8 0-16,0-8 0 16,-3 0 1-16,0-8-1 15,0-5 0-15,-6-9 0 16,3-1 0-16,-3-7-2 15,3-1 1-15,-3-6-6 16,0-8 1-16,0 0-10 16,3-8 1-16,3 0-3 15,-6 0 0-15</inkml:trace>
  <inkml:trace contextRef="#ctx0" brushRef="#br0" timeOffset="81507.8731">9071 2402 36 0,'3'8'18'0,"42"-18"-23"0,-12 10 32 16,23-8-33-16,19-11 0 16,20 1-13-16,-9-17 1 15</inkml:trace>
  <inkml:trace contextRef="#ctx0" brushRef="#br0" timeOffset="83142.135">10238 3352 23 0,'0'-2'11'0,"24"23"-7"15,-15 3 11-15,6 21-15 16,6 15 0-16,-4 15 0 15,1 1 1-15,-3-4-1 0,3-9 1 16,-3-7 0-16,-3-14 0 16,-3-13 2-16,0-13 1 15,-3-16-1-15,3-16 0 16,0-5-1-16,-1-8 1 16,4-3-1-16,0-5 1 15,0 3-4-15,3 2 1 16,3 8-1-16,3 11 0 15,3 5 0-15,5 8 0 16,-2 8 0-16,0 5 0 16,6 8 0-16,-1-2 1 0,1-1-1 15,-12 6 1-15,-15 3-2 16,-15-1 1-16,-21 1-4 16,-20 7 1-16,-16-2-5 15,-20-3 1-15</inkml:trace>
  <inkml:trace contextRef="#ctx0" brushRef="#br0" timeOffset="83698.1431">11146 3638 20 0,'0'13'10'0,"6"8"-12"0,-3-13 14 0,0 8-11 31,-3 3 0-31,0-1 2 0,0 6 1 0,-3-8-4 16,3 5 0-16,0-5 4 15,3-11 0-15,3-2 0 16,6-6 0-16,3-7-1 15,2-9 1-15,7-7-1 16,-3-9 0-16,3 1 0 16,0-3 0-16,-3 0-1 15,-7 10 1-15,-2 1-2 16,-3 15 0-16,0 6-1 16,0 10 1-16,0 11-2 15,-3 5 1-15,3 3-1 16,-3 5 1-16,3-2-1 15,6 2 0-15,0-8-8 16,5 0 1-16,4-5-3 16,-6-13 0-16</inkml:trace>
  <inkml:trace contextRef="#ctx0" brushRef="#br0" timeOffset="83882.0367">11840 3056 35 0,'2'11'17'0,"10"49"-24"0,-9-33 31 0,0 10-24 31,0 16 1-31,3 24-4 0,6 5 0 16,3 7-5-16,-3-20 1 0</inkml:trace>
  <inkml:trace contextRef="#ctx0" brushRef="#br0" timeOffset="84017.5207">11682 3455 33 0,'33'-60'16'0,"53"30"-15"16,-50 17 25-16,23-5-28 16,15-1 0-16,22 1-17 15,-4-11 0-15</inkml:trace>
  <inkml:trace contextRef="#ctx0" brushRef="#br0" timeOffset="85393.0654">13920 2823 18 0,'-21'-53'9'0,"-3"29"-3"16,19 14 9-16,-4-1-15 15,-3 3 0-15,0-8 0 16,-3 8 0-16,3-5 0 16,0 5 0-16,-3 0-1 15,0 8 0-15,0 8 0 16,1 6 1-16,-1 9-1 15,0 9 1-15,0 5 0 16,3 8 1-16,3 3 1 16,6 10 1-16,3-10 0 15,6 2 1-15,3-13-1 16,6-13 1-16,3-11-1 0,9-18 1 16,2-17-2-16,4-12 0 15,0-3-1-15,-6-16 1 16,-7 0-2-16,-5-13 1 15,-6 5-1-15,-6 3 1 16,-6 18-1-16,-12 9 1 16,-11 9-2-16,-7 25 1 15,-3 18-3-15,-6 8 1 16,-5 8-3-16,5 0 0 0,9-5-4 16,10 0 0-16,11-3-1 15,18-8 1-15</inkml:trace>
  <inkml:trace contextRef="#ctx0" brushRef="#br0" timeOffset="85767.7309">14248 2852 33 0,'-6'27'16'15,"-12"-1"-19"-15,15-18 36 0,-3 8-33 16,0-3 1-16,0-2-1 16,3-3 1-16,0-3-1 15,6-13 0-15,6-13 1 16,9-3 0-16,14-13-1 16,7-5 1-16,6-6-2 0,8-2 1 15,-2 2 0-15,-9 16 0 16,-10 6 0-16,-2 10 1 15,-6 16-1-15,-3 13 0 16,-6 8 1-16,-3 6 0 16,-6 7-1-16,-3-5 0 15,0 6 0-15,-3-1 0 16,0 3 0-16,0-5 0 16,0-8-9-16,2-3 1 0,7-10-3 15,6-14 1-15</inkml:trace>
  <inkml:trace contextRef="#ctx0" brushRef="#br0" timeOffset="85966.1447">14938 1987 25 0,'3'0'12'0,"18"48"-14"0,-12-22 19 0,0 19-17 16,3 19 1-16,0 18 1 15,0 21 1-15,-4 3-2 16,1-8 0-16,3-9-2 16,0-12 0-16,0-8-6 15,3-16 1-15</inkml:trace>
  <inkml:trace contextRef="#ctx0" brushRef="#br0" timeOffset="86491.6118">15423 2664 17 0,'3'-16'8'0,"6"-13"-3"15,-3 16 6-15,6-3-11 16,6 0 0-16,3 1 0 15,-3-7 1-15,2-1 0 16,1 7 1-16,-3 2 1 16,-3 1 1-16,0 13-1 15,3 8 1-15,-3 3 0 16,3 5 1-16,2 15-1 16,1 1 1-16,-3 5 0 15,0 5 1-15,-3-2 0 16,-3-3 1-16,-6 8-2 15,-6-8 1-15,-6 3-2 0,-9 5 0 16,-6 8-3-16,-3 0 0 16,0-3 0-16,-17-5 0 15,-10-8-9-15,-8-5 0 16,-19-11-8-16,-14-21 1 16</inkml:trace>
  <inkml:trace contextRef="#ctx0" brushRef="#br0" timeOffset="88200.8577">17685 1701 23 0,'-5'-45'11'0,"-1"14"-7"16,3 23 11-16,0 2-16 0,0-2 0 15,0 3 0-15,-3 2 0 16,0-5 1-16,-3 3 0 16,-3 3-1-16,-3 2 0 15,-3 2 0-15,-6 6 0 16,-2 19 1-16,-4 4 1 16,-3 6 0-16,-9 8 1 15,4 0 2-15,5 8 0 16,3 0 0-16,12 3 0 15,9 7-1-15,6-10 1 16,12-8-1-16,9-13 1 16,6-16-3-16,3-22 1 0,6-12-1 15,2-24 1-15,1 2-1 16,-6-13 0-16,-6-8 0 16,-10-5 0-16,-11 5-1 15,-8 11 0-15,-13 10-1 16,-6 11 1-16,-15 19-3 15,-8 12 0 1,-1 14-8-16,-9 10 1 0,7 6-1 16,8-11 1-16</inkml:trace>
  <inkml:trace contextRef="#ctx0" brushRef="#br0" timeOffset="88699.6246">17968 1767 25 0,'24'53'12'0,"-30"24"-12"0,3-61 22 16,0 8-20-16,0 2 0 15,3-2 0-15,3-8 1 16,0-3-3-16,6-5 0 15,0-16 2-15,3-8 0 16,3-13-1-16,3-8 1 0,5-8-1 16,4-8 0-16,6-8 0 15,3 3 0-15,2 11-1 16,-5 4 1-16,-9 11 0 16,-3 9 0-16,-3 1-1 15,0 15 0-15,-4 7-1 16,1 13 0-16,0 18 0 15,3 7 0-15,-3 7 2 16,0-1 1-16,0-4 1 16,3 0 1-16,-7-11 1 15,1-5 0-15,-3-6 1 16,-3-15 0-16,-6-11-2 16,0-13 0-16,-6-11-2 15,3-16 0-15,3-4-3 16,3 1 0-16,3 6-8 15,3 6 1-15,0 2-7 16,3 15 0-16,-3 1-1 0,-3-5 1 16</inkml:trace>
  <inkml:trace contextRef="#ctx0" brushRef="#br0" timeOffset="89086.9782">19266 1595 31 0,'12'-29'15'0,"0"8"-20"0,-6 19 31 0,3-6-33 16,3 0 0-16,3-6-3 16,2 6 0-16,4-7 14 15,3-15 1-15,0 7-8 16,-3-6 0-16,-3-1 5 15,-1 1 0-15,-5 3 2 16,-9 5 0-16,-9 0-2 16,-9 10 1-16,-11 6-2 15,-4 10 0-15,-9 11-1 16,-14 8 1-16,-4 7 1 16,-5 4 1-16,2 5 2 15,9 2 0-15,19 5 1 16,11 6 0-16,27 0 0 15,15-8 0-15,17 0-3 16,13-13 0-16,14-6-11 16,10-10 0-16,14-5-4 15,9-22 0-15</inkml:trace>
  <inkml:trace contextRef="#ctx0" brushRef="#br0" timeOffset="89373.919">21010 1220 42 0,'9'5'21'0,"21"72"-21"16,-18-56 37-16,-3 11-37 15,0 5 1-15,-3 2-22 16,-3 14 1-16,-3-18 17 16,3-27 1-1</inkml:trace>
  <inkml:trace contextRef="#ctx0" brushRef="#br0" timeOffset="89522.3803">20829 648 25 0,'-33'-16'12'0,"12"30"-15"0,15-12 17 16,-3 17-23-16,3 5 0 15,6 7-3-15,6-10 0 16</inkml:trace>
  <inkml:trace contextRef="#ctx0" brushRef="#br0" timeOffset="89853.3082">21546 1416 40 0,'-9'13'20'0,"-3"5"-30"16,9-18 44-16,3-2-34 15,3-6 0-15,0-13-3 16,6-11 0-16,6-13 2 16,9 0 1-16,18-8-2 15,5 0 1-15,4 11 2 16,2 15 0-16,-2 9 2 15,-3 15 0-15,-10 11 0 16,-8 21 1-16,-12 3-1 16,-9 0 0-1,-39 10-14-15,0-26 0 16</inkml:trace>
  <inkml:trace contextRef="#ctx0" brushRef="#br0" timeOffset="92062.6597">12054 4297 21 0,'3'-21'10'0,"6"29"-9"15,-6 0 11-15,0 2-11 16,0 11 1-16,-3 0 2 16,0 9 1-16,-3-7-6 15,0-1 1-15,0-7 4 16,0-4 1-16,-3-6-1 15,0-10 1-15,0-3-2 16,0-10 1-16,6-9-2 16,3 1 0-16,6-9-2 15,3-2 0-15,6 0-2 16,2 3 1-16,7 10 0 16,3 11 0-16,-3 5-1 15,3 10 0-15,-7 14 1 0,-2 3 1 16,0 13 0-1,-9 5 1-15,-3 2-1 0,-6 6 1 16,0 0 1-16,-3-8 0 16,0-8 0-16,3-5 0 15,0-11 0-15,3-13 1 16,3-18-2-16,6-9 1 16,5-10-1-16,7 3 0 0,6-8-1 15,6-9 0-15,8-2-1 16,4-2 1-16,-4 10-1 15,-2 3 1-15,0 10-1 16,-10 11 1-16,-2 13-1 16,-3 8 1-16,-6 16-1 15,-3 5 1-15,-6 3 0 16,-7 13 1-16,-2-8-1 16,-6 8 1-16,-3 5 0 15,3-7 0-15,0-4-6 16,3-2 0-16,6-7-7 15,-3-15 1 1</inkml:trace>
  <inkml:trace contextRef="#ctx0" brushRef="#br0" timeOffset="92247.5462">13325 4186 28 0,'0'-8'14'0,"18"0"-17"0,-9 3 17 15,5-6-23-15,7-2 0 16,6-16-4-16,3-3 0 16</inkml:trace>
  <inkml:trace contextRef="#ctx0" brushRef="#br0" timeOffset="92405.2984">13658 3818 25 0,'6'-13'12'0,"-15"21"-14"0,3 0 22 0,-9 10-20 16,-5 6 0-16,-10 18 0 16,-15 14 0-16,-8 10 1 15,-1-5 1-15,12 2 0 16,10-4 1-16,8-7-1 16,6-7 1-16,12-5-6 15,9-11 1-15,9-16-6 16,9-10 0-16</inkml:trace>
  <inkml:trace contextRef="#ctx0" brushRef="#br0" timeOffset="92959.4417">13998 4088 37 0,'-9'53'18'0,"-9"18"-18"0,9-58 32 15,0 11-32-15,0-3 0 16,0 1 2-16,3-12 0 16,3-7-5-16,6-9 0 15,3-15-1-15,9-10 0 16,9-22 0-16,3-6 0 16,8-4 0-16,1 5 0 15,3 5 4-15,-1 10 1 0,1 17 1 16,-3 5 1-16,-1 8-2 15,-2 15 1-15,-6 14-1 16,-6 11 0-16,-6 15-2 16,-6-2 1-16,-3 10 0 15,-6-5 1-15,0-5 1 16,-6-11 0-16,0-6 0 16,-3-1 1-16,0-4 0 15,-3-5 1-15,3-13-2 16,3-10 1-16,3-11-2 15,6-11 1-15,12-13-2 16,6-11 1-16,9 3-2 16,11 1 1-16,4-1-1 15,-3 10 1-15,-4 14-2 16,-5 8 1-16,-3 13 1 16,-3 8 0-16,-7 8 0 15,-5 13 1-15,-3 8-1 16,-6 11 0-16,-6 0 2 15,-3 2 0-15,0 3-2 0,-3-13 1 16,0-3-6-16,0-5 0 16,3-3-7-16,9-19 0 15</inkml:trace>
  <inkml:trace contextRef="#ctx0" brushRef="#br0" timeOffset="93365.7447">15277 3733 26 0,'0'-21'13'0,"-3"16"-11"0,1 10 14 0,-4 6-16 16,-3 7 0-16,-3-2 0 16,-9 5 0-16,0 6 0 15,0 7 1-15,-3 6 2 16,1-1 1-16,-1 6 0 15,9-5 1-15,9-8-1 16,9-8 1-16,6-8-1 16,12-3 0-16,11-5-3 15,7-8 0-15,6-8 0 16,-4-11 1-16,1-7-1 16,3-9 1-16,-7-7-1 15,-5 5 0-15,-6 0-1 16,-9-5 0-16,-9 7-1 15,-9 6 0-15,-12 3-1 0,-6 7 0 16,-3-2 0-16,-6 16 1 16,-5-3-4-16,-1 8 1 15,6 0-6-15,9 5 0 16,15-10-2-16,6-6 1 16</inkml:trace>
  <inkml:trace contextRef="#ctx0" brushRef="#br0" timeOffset="93606.8553">15810 3733 41 0,'3'45'20'0,"0"-8"-26"0,-3-26 42 0,0 2-35 16,-3 3 0-16,0-8 3 16,0-5 0-16,-3-14-5 15,0-2 1-15,0-14 0 16,6-2 1-16,9-8-1 15,6-8 0-15,0 0-1 16,6 5 0-16,9 11-2 16,2 3 0-16,-5 7-7 15,3 19 0-15,3 0-2 16,-3-8 1-16</inkml:trace>
  <inkml:trace contextRef="#ctx0" brushRef="#br0" timeOffset="94144.9215">16474 3495 10 0,'9'-10'5'0,"-6"10"7"16,-3 0 1-16,0 0-12 15,0 7 1-15,3-4 1 16,0 5 1-16,3 5-4 16,3 1 0-16,-3 1 4 15,0 1 0-15,0-8 0 16,0-5 0 0,14-14 3-1,1-2 0-15,6 10-1 16,3 3 0-16,3 16-2 15,2 13 1-15,7 16-2 16,6 3 0-16,-4 13-3 0,-5 13 0 16,-6 0-1-16,-13-5 1 15,-8-3-1-15,-12-13 1 16,-26-8-3-16,-16-16 0 16,-27-11-5-16,-14-4 1 15,-21-4-6-15,-12-4 0 16</inkml:trace>
  <inkml:trace contextRef="#ctx0" brushRef="#br0" timeOffset="94822.0997">18084 3228 27 0,'-6'-13'13'0,"-3"5"-17"0,9 8 18 0,-3-6-16 15,1 4 1-15,-4 2-1 16,-3 8 1-16,0-6 3 16,-3 12 1-16,-6 9 0 15,-3-1 1-15,0 7 3 16,3 8 0-16,4-6 1 15,2 1 0-15,3-3-2 16,3-7 0-16,3-7-1 16,0-12 0-16,3-6-3 15,3-18 1-15,6-3 0 16,9-7 0-16,2-6-2 16,7 0 1-16,0 2-1 15,0 9 0-15,-3 10-2 16,-4 18 1-16,-5 20-2 15,-3-4 0-15,-3 17-9 16,-6 2 0-16,-3 0-5 0,-3-14 1 16</inkml:trace>
  <inkml:trace contextRef="#ctx0" brushRef="#br0" timeOffset="94977.0135">18573 2736 22 0,'17'-19'11'0,"4"72"-9"0,-12-32 10 16,-6 19-13-16,-3 18 0 0,-12 14-11 15,-3 15 1 1</inkml:trace>
  <inkml:trace contextRef="#ctx0" brushRef="#br0" timeOffset="95110.9342">17965 3162 51 0,'-18'-29'25'0,"69"-3"-42"16,-18 24 53-16,29 0-51 15,31-5 1-15,41 5-9 16,17-21 0-16</inkml:trace>
  <inkml:trace contextRef="#ctx0" brushRef="#br0" timeOffset="95677.7437">20227 2802 20 0,'-5'-16'10'0,"-1"24"-9"15,3-3 9-15,-3 6-11 16,-6 2 0-16,-3 0 1 16,-3 6 0-16,-3 5 2 15,3 5 1-15,3 5 3 16,1 11 0-16,2 0 2 16,3-3 1-16,3 1 0 15,3-11 0-15,3-9-3 16,0-4 1-16,6-16-3 15,3-11 0-15,11-14-3 16,4-17 1-16,6-14-1 16,9 3 0-16,5-6-1 15,-2 11 0-15,0 8-1 0,-7 16 1 16,-2 10-1-16,-6 14 1 16,-6 13-2-16,-3 10 0 15,-6 11-3-15,-3 3 0 16,-1 5-8-16,4-5 0 15,0-14-1-15,6-18 0 16</inkml:trace>
  <inkml:trace contextRef="#ctx0" brushRef="#br0" timeOffset="96053.6415">21677 2077 35 0,'-21'-42'17'0,"12"42"-20"16,6 5 33-16,0 24-30 15,3 8 0-15,3 24 0 16,3 8 0-16,9 21 1 16,6 10 0-16,6 11 1 0,0-5 0 15,-1-3 0-15,-5-10 0 16,-3-19-5-16,-6-18 0 15,-9-14-8-15,-15-31 0 16</inkml:trace>
  <inkml:trace contextRef="#ctx0" brushRef="#br0" timeOffset="96222.5428">21290 2603 41 0,'21'-37'20'0,"47"14"-25"0,-47 17 33 0,18 1-28 15,6 2 1-15,23-5-1 16,12 3 1-16,1 5-9 16,-4 0 0-16,-5-2-3 15,-13-6 1-15</inkml:trace>
  <inkml:trace contextRef="#ctx0" brushRef="#br0" timeOffset="96361.2815">22445 2582 42 0,'6'48'21'0,"0"31"-31"15,-6-63 39-15,-3 5-50 16,-3-5 1-16</inkml:trace>
  <inkml:trace contextRef="#ctx0" brushRef="#br0" timeOffset="96495.0248">22010 1918 22 0,'-6'0'11'0,"-23"16"-22"0,20-8 22 16,-3 13-19-16,3-2 0 16</inkml:trace>
  <inkml:trace contextRef="#ctx0" brushRef="#br0" timeOffset="97240.8481">22671 2611 28 0,'33'30'14'0,"-9"12"-19"15,-21-32 28-15,-3-2-23 16,-3 0 0-16,0 0 3 15,0-13 1-15,0-6-4 16,3-10 0-16,9-11 1 16,6-2 0-16,3-3 0 15,-1 3 1-15,7 5-3 16,3 5 1-16,3 3-2 0,0 5 1 16,-7 2-1-16,-2 9 1 15,-3 16-1-15,-6 5 0 16,-3 7 0-16,-3 1 1 15,-3 0 1-15,0 3 1 16,0-9 3-16,-3 1 0 16,3-9 1-16,0-5 1 15,0-13 0-15,3-5 0 16,3-3-2-16,5-7 1 0,4-7-4 16,9 7 0-16,3-6-2 15,3-1 1-15,-1 9-1 16,-2 3 0-16,0 5 0 15,0 7 0-15,2 12 0 16,-5-1 1-16,0-5-1 16,-3 0 1-16,-3 0 0 15,-4 0 0-15,1 2 0 16,-3-2 1-16,0 0-1 16,0 6 1-16,0-6-1 15,3 8 1-15,0-6-2 16,-1 4 1-16,1 2 0 15,0-8 0 1,12-14 0 0,-3-4 1-16,-3-3 0 15,-1-3 1-15,7-5 0 16,-6-8 1-16,-3 0-2 0,-6-8 1 16,-3 13-3-16,-12 11 0 15,-3 5-1-15,-12 8 1 16,-15 16-1-16,-12 13 0 15,4 11 1-15,2 15 1 16,12-4 2-16,15 10 1 16,27 0-1-16,18 7 1 15,29-1-4-15,13-12 0 16,14-10-12-16,9-13 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4T19:43:01.1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2675 2302 30 0,'-18'-8'15'0,"-3"-3"-16"0,18 11 16 0,3 0-16 16,-6 0 0-16,3 0 1 15,3 6 0-15,0-1 0 16,0-2 1-16,9 2 1 16,0-10 0-16,15 5 0 15,3-6 1-15,14-2 0 16,7 6 0-16,11-6-1 15,10 0 1-15,14 0-2 16,4-5 0-16,11 5 0 16,-12-8 0-16,6 0-1 15,4 3 0-15,-16 0 0 16,-6 10 1-16,-5-5-1 16,-16 8 0-16,-8 0-1 15,-9 0 1-15,-3 0 0 16,-16 8 1-16,-8 8-1 15,-6 0 1-15,-12 13 0 16,-3 8 0-16,-11 0 0 16,-10 10 0-16,-3 20 0 15,-6 1 1-15,1 6-1 0,-1-5 0 16,0 5-1-16,1 8 1 16,5-2-2-16,6-1 1 15,9-15-7-15,21-6 1 16,18-19-6-16,18-31 1 15</inkml:trace>
  <inkml:trace contextRef="#ctx0" brushRef="#br0" timeOffset="373.8704">4389 1611 25 0,'-9'6'12'0,"45"54"-11"0,-21-36 15 16,3 13-16-16,14 8 1 16,4 16 0-16,3 16 0 15,0 5-6-15,-7 3 0 16,7-11-2-1,-12-16 1-15</inkml:trace>
  <inkml:trace contextRef="#ctx0" brushRef="#br0" timeOffset="1545.2182">4237 1572 16 0,'-9'-8'8'0,"12"-6"-8"16,-3 14 10-16,6-7-9 15,-6 7 0-15,0 0 0 16,0-6 1-16,3 4-1 0,-3 2 0 16,0 0 1-16,6 2 1 15,0 11 0-15,0 9 0 16,-3 9 1-16,-6 14 0 15,-9 14-2-15,-12-4 0 16,-2 11-2-16,-10 8 0 16,6-5-7-16,12 0 0 15</inkml:trace>
  <inkml:trace contextRef="#ctx0" brushRef="#br0" timeOffset="1891.869">4288 2326 28 0,'-24'-16'14'0,"51"0"-11"0,-9 11 19 15,12-3-23-15,20-8 1 16,25-5-4-16,17-11 1 15,0 3-4-15,9-8 1 16</inkml:trace>
  <inkml:trace contextRef="#ctx0" brushRef="#br0" timeOffset="2520.5554">5964 1701 28 0,'-12'-47'14'0,"18"18"-18"0,-3 23 21 0,0 4-19 16,6 2 1-16,3 10-1 16,-3 11 0-16,5 8 3 15,7 19 0-15,0 2-1 16,6 11 1-16,3 13 1 16,-4 11 1-16,-2-11 1 15,-3 3 0-15,-15-19 0 16,-9-5 0-16,-12-13-5 15,-12-11 0-15,-20-13-8 16,-10-16 1-16</inkml:trace>
  <inkml:trace contextRef="#ctx0" brushRef="#br0" timeOffset="2690.9654">5496 1241 36 0,'-32'-42'18'0,"41"42"-25"0,-6 5 28 16,9 3-27-16,5 13 1 15,1 8-12-15,-6-13 1 16</inkml:trace>
  <inkml:trace contextRef="#ctx0" brushRef="#br0" timeOffset="3090.919">6532 1537 19 0,'-3'-16'9'0,"12"16"-21"15,-6 6 10-15,-3-4-1 16,-3 12 0-16,-3 1 15 31,-38-105-12-31,56 239 3 16,-42-96 1-16,6-1 2 0,6-7 0 16,9-13 2-16,12-3 0 15,9-10-4-15,12-1 1 16,6-7-2-16,11-14 1 15,10-18-2-15,8-19 0 16,10-10-1-16,2-11 1 16,-14 8-1-16,-9 0 0 15,-16 8-3-15,-14 8 1 16,-18 16-4-16,-18 13 0 16,-11 6-5-16,-16 4 1 15</inkml:trace>
  <inkml:trace contextRef="#ctx0" brushRef="#br0" timeOffset="3452.7355">7015 878 28 0,'5'24'14'0,"31"66"-16"16,-24-53 23-16,3 32-21 16,3 13 1-16,0 0 2 15,3-11 1-15,-4-10-6 16,-2-8 0-16,3-18 3 0,12-17 1 16,15-20-1-1,11-6 0 1,72-37-1-16,-18 16 1 15,-17 7 0-15,-25 14 1 16,-20 22-1-16,-34-1 0 16,-28 11-1-16,-22 13 0 15,-18 2-4-15,-14 6 0 16,-7 0-5-16,4-23 0 16</inkml:trace>
  <inkml:trace contextRef="#ctx0" brushRef="#br0" timeOffset="10089.7678">6270 3305 13 0,'6'45'6'0,"6"-19"2"0,-12-15 6 15,3-1-12-15,0 3 0 16,0-2 2-16,-3 0 0 16,0-3-4-16,0-8 1 15,0 0 2-15,-3-8 1 16,-3-6-1-16,-3-7 0 0,0-8-1 15,9-5 0-15,0-27-2 16,3-3 0-16,3 9 0 16,6-3 1-16,3 10-1 15,3 11 0-15,12 3-2 16,2 7 1-16,10 11-8 16,9 11 1-16</inkml:trace>
  <inkml:trace contextRef="#ctx0" brushRef="#br0" timeOffset="13330.0852">6065 3127 16 0,'-6'-26'8'0,"-9"-8"-5"16,12 23 9-16,-3 3-12 15,0 0 1-15,0 0-1 16,0 5 1-16,0 9-1 15,6 7 0-15,3 11 1 16,6 8 0-16,6 13 0 16,9 5 0-16,9 5 0 15,8 4 0-15,1-7-6 0,-6 7 0 16</inkml:trace>
  <inkml:trace contextRef="#ctx0" brushRef="#br0" timeOffset="14247.3097">6133 3085 13 0,'0'-21'6'0,"12"13"-2"0,-6 8 4 0,0 8-7 0,3 13 0 16,3 5 2-16,3 9 1 16,3 5-5-16,0-1 1 15,-3 9 3-15,2-6 1 16,1 8-1-16,-3 3 1 16,0-8-1-16,-3 0 1 0,-12-8-3 15,0 0 1-15,-15-5-9 16,-12 5 0-1</inkml:trace>
  <inkml:trace contextRef="#ctx0" brushRef="#br0" timeOffset="15810.4762">6571 3011 20 0,'-12'0'10'0,"15"16"-7"16,-3-11 9-1,6-2-11 1,3-11 1-16,0 0 0 16,-3-5 0-16,0-3-2 15,-6-5 0-15,0 5 1 0,-6 0 1 16,-3 0-1-16,-3 8 1 15,-3 0-1-15,-12 8 0 16,-2 3-2-16,-4 10 1 16,0 3-1-16,3 13 1 15,-8 16-1-15,-7 0 0 16,-6-5 1-16,4 10 0 16,2-5 1-16,-3 8 1 15,10 0 0-15,8 0 1 16,12 7 0-16,12-4 0 15,12-3-1-15,15-11 1 0,21-13-3 16,8-18 1-16,22-14-9 16,14-26 0-16,12-10-2 15,-5-20 1-15</inkml:trace>
  <inkml:trace contextRef="#ctx0" brushRef="#br0" timeOffset="16273.5792">7291 2725 24 0,'6'-32'12'0,"0"11"-15"16,-6 13 21-16,-3 8-19 15,-3 0 0-15,-6 0 0 16,0 8 1-16,-8 0 0 15,-4 5 0-15,-12-2-1 16,12 2 1-16,-14 19 1 16,-4-3 0-16,0 11-1 0,1 10 1 15,2 11 1 1,6 0 0-16,9 0 0 0,7-3 0 16,11-5 0-16,12-21 0 15,8-3 1-15,10-6 0 16,9-17 0-16,6-14 0 0,2-29 1 15,-5-16 0 1,0-8-2-16,-1-5 1 0,1-3-2 16,0 3 0-16,-9 5-2 15,-4 21 1-15,-8 6-2 16,-6 23 1-16,-6 14-1 16,-12 21 1-16,-6 10-1 15,-2 11 0-15,-4 19-3 16,0-1 0-16,6-2-5 15,9-16 1-15</inkml:trace>
  <inkml:trace contextRef="#ctx0" brushRef="#br0" timeOffset="16603.3861">7741 2603 24 0,'-18'48'12'0,"12"18"-10"16,0-34 16-16,3-3-17 0,-3 8 1 15,6-5 1-15,-3 0 1 16,3-6-4-16,0-10 1 16,0-8 3-16,6-16 1 15,9-8-3-15,12-13 1 16,8-24-1-16,10-13 0 15,15-8-2-15,-1 10 1 16,-8 19-3-16,-10 8 1 16,1 8-1-16,-12 27 0 0,-9 10 1 15,-9 31 0-15,-6 11 0 16,-12 6 0-16,-9 5-4 16,0 0 0-16,9-11-4 15,6-21 0-15</inkml:trace>
  <inkml:trace contextRef="#ctx0" brushRef="#br0" timeOffset="17100.6836">9744 1363 26 0,'-3'-16'13'0,"3"82"-17"0,0-48 20 16,0 33-17-1,-3 17 1-15,-6 14 0 0,-3 32 1 16,-3 13 0-16,3-5 1 15,4-19 0-15,5-23 0 16,0-9 2-16,3-29 1 16,3-21 1-16,8-15 1 0,10-27-2 15,9-24 1-15,6-16-3 16,8 0 1-16,-2 0-4 16,0 3 1-16,-1 10-3 15,1 6 1-15,0 10-2 16,-7 16 1-16,-2 0-1 15,-6 11 1-15,-6 10 1 16,-12 11 0-16,-9 0 0 16,-15 13 1-16,-12 3-1 15,-6 13 0-15,-17 8 0 16,-7-3 0-16,-11 3-3 16,-1 0 0-16,7-8-7 15,8-13 1-15</inkml:trace>
  <inkml:trace contextRef="#ctx0" brushRef="#br0" timeOffset="17519.2026">10441 1926 30 0,'14'0'15'0,"1"8"-17"0,-3-13 22 15,9 2-25-15,6-10 1 16,6-3 0-16,5-8 1 0,4-13 5 16,6-8 1-16,-1-8-4 15,-2 0 0-15,-9 8 3 16,-10 8 0-16,-5 6-1 15,-6 9 1-15,-12 7-1 16,-18 15 0-16,-12 10-1 16,-17 25 0-1,-57 57 2 1,11-2 0-16,22 0 0 16,26 0 1-16,21-16 1 15,21-5 0-15,15-16 0 16,24 0 1-16,20-24-12 15,22 0 0-15,5-40-3 16,-9-23 0-16</inkml:trace>
  <inkml:trace contextRef="#ctx0" brushRef="#br0" timeOffset="18048.7446">9277 3162 29 0,'12'29'14'0,"20"34"-13"0,-23-44 22 15,0 15-23-15,-3 9 1 16,0 2-9-16,-3-6 0 16,0-4 3-16,-3-19 1 15</inkml:trace>
  <inkml:trace contextRef="#ctx0" brushRef="#br0" timeOffset="18197.6594">9053 2672 25 0,'-29'-37'12'0,"-7"53"-16"16,27-8 19-16,0 5-16 16,-3 8 1-16,3 6-8 15,3 7 1-15,9-10 5 16,12 0 0-16</inkml:trace>
  <inkml:trace contextRef="#ctx0" brushRef="#br0" timeOffset="18511.13">9848 3252 28 0,'0'29'14'0,"3"3"-15"0,-3-30 27 16,3 4-24-16,-6-4 0 15,0-2 2-15,-3-8 1 16,0-10-6-16,0-9 0 31,12-42 2-31,9 9 1 16,3 12-2-16,3 3 0 15,3 11-2-15,-3 7 1 16,-4 14-2-16,1 13 1 16,-3 5 1-16,0 19 0 15,-6 8 0-15,0 5 0 0,-3 2-1 16,-6-1 0-16,0 4-6 15,6-18 0-15</inkml:trace>
  <inkml:trace contextRef="#ctx0" brushRef="#br0" timeOffset="19320.9584">11295 2672 31 0,'6'3'15'0,"9"42"-16"0,-12-19 24 0,0 1-22 16,-3 7 1-16,-3 3 1 15,-3-2 1-15,-3-1-5 16,0-13 0-16,3-2 4 16,0-11 1-16,0-11-1 15,3-18 1-15,12-8-2 16,9-11 0-16,3-13-1 16,2-13 0-16,10-3-3 15,6 3 1-15,0 18-2 16,-7 11 1-16,-2 14-1 15,-3 1 1-15,-3 14 0 16,-4 16 0-16,-2 6 0 16,-3 17 0-16,-3 6 0 15,-3 8 0-15,0 3 2 16,0-6 0-16,-3-5 1 16,0-5 0-16,0-11 2 0,-3-5 0 15,0-8 1-15,6-13 0 16,3-11-1-16,5-13 1 15,4-19-1-15,3-10 1 16,3 2-3-16,6-4 0 16,11-12-1-16,1 11 0 15,0 6-2-15,-4 5 1 16,-2 20-3-16,-3 15 1 16,-1 12-1-16,-5 13 1 15,-3 14 1-15,-6 3 0 0,-6 10 1 16,-3 2 1-16,-6 12 2 15,-6 10 0-15,-6-14 1 16,0 3 1-16,-3-5-1 16,0-10 0-16,3-6-5 15,6-3 0-15,3-10-10 16,9-21 1-16</inkml:trace>
  <inkml:trace contextRef="#ctx0" brushRef="#br0" timeOffset="19756.4109">13024 2220 31 0,'6'-29'15'0,"-6"13"-13"0,-3 11 16 15,-3 5-20-15,-6 0 0 16,-6 5-1-16,-5 3 0 15,-7 0 3-15,0 5 1 32,-9 11-1-32,1 5 1 15,5-3 1-15,3 3 0 16,3 8 2-16,4 3 0 0,2 16 0 16,3-1 0-16,9-4-3 15,6-12 1-15,9-2 0 16,9-16 1-16,9-13 0 15,2-21 0-15,7-11-1 16,9-18 1-16,3-6 0 16,-1-10 0-16,-5-5-1 15,-6-11 0-15,-13 7-3 16,-5 12 1-16,-9 10-3 16,-12 16 1-16,-15 5-5 15,-8 16 1-15,-4 11-6 16,-9 18 0-16,1-5 0 15,2 5 0-15</inkml:trace>
  <inkml:trace contextRef="#ctx0" brushRef="#br0" timeOffset="20341.3647">13539 2244 36 0,'-12'47'18'0,"3"17"-25"0,9-48 36 16,-3 5-29-16,3 5 1 15,0 1-2-15,0-11 0 16,3-8 1-16,0-14 1 0,3-4 0 15,3-19 1-15,15-8-1 16,6-24 0-16,0-8 1 16,8-5 0-16,4 13-2 15,3 8 1-15,-7 11-1 16,-5 10 0-16,-9 3-2 16,-6 18 1-16,-3 6 0 15,-7 0 0-15,-2 10-1 16,0 11 1-16,-3 8-1 15,-3 13 1-15,-3 8 1 16,0 0 0-16,-3 5 0 16,-3-2 1-16,-5-6 0 15,2-8 1-15,-3-5 1 0,6-2 0 16,0-17 1-16,0-4 0 16,3-12-1-1,9-9 1-15,6-17-1 0,15-21 1 16,9-13-3-16,2 0 0 15,13 2-3-15,5 3 0 16,-8 11-1-16,0 13 1 16,-4 13 0-16,-5 11 0 15,-9 18 0-15,-12 6 1 16,-15 18-3-16,-9 8 0 16,-18 21-8-16,-6-26 1 15</inkml:trace>
  <inkml:trace contextRef="#ctx0" brushRef="#br0" timeOffset="20956.8605">13057 2215 26 0,'12'-24'13'0,"-9"-16"-12"0,0 29 14 0,0-4-17 16,0 4 0-16,-3-5-1 16,-3 3 0-16,-3 0 4 15,-3 2 1-15,-6 3-2 16,-9 8 1-16,-9 0 0 16,-8 11 0-16,-1 18 0 15,-8 8 1-15,-7 8-1 16,0 2 0-16,-5 20-1 15,8 9 1-15,4 12 0 16,8 2 1-16,6-11 0 16,13 0 1-16,17-10-1 15,17-16 1-15,16-16-6 16,21-21 1-16,20-13-6 16,10-27 0-16</inkml:trace>
  <inkml:trace contextRef="#ctx0" brushRef="#br0" timeOffset="21649.9759">14578 2061 20 0,'-12'-8'10'0,"6"-5"-9"15,6 13 11-15,0-5-14 16,0 5 1-16,0 5-2 16,0-2 1-16,-3 2 4 0,-3 0 1 15,-3 11-2-15,-6 8 1 16,-2 5 2-16,-10 8 1 16,-3 0 0-16,0 11 1 15,6-19-2-15,7 0 1 16,14-11-1-16,8-4 0 15,13-1-1-15,6-11 1 0,9-15-2 16,6-11 1-16,-1-15-1 16,4-14 1-16,3-8-2 15,-4 11 1-15,-5 2-1 16,-9 3 1-16,-12 0-3 16,-12 19 0-16,-9 10-1 15,-12 8 0-15,-6 8-3 16,-9 8 0-16,-8 5-4 15,8 8 0-15,3-2-3 16,15-6 1-16</inkml:trace>
  <inkml:trace contextRef="#ctx0" brushRef="#br0" timeOffset="21891.4397">15024 2053 35 0,'6'16'17'0,"-12"13"-19"0,3-26 32 32,-5-6-26-32,-1-7 0 15,6-9-1-15,9-10 1 16,8-3-6-16,10-13 0 16,9 0 4-16,9-8 0 15,2 8-3-15,-2 8 0 16,-3 8-4-16,-10 13 0 0,-8 11-7 15,-9-3 0-15</inkml:trace>
  <inkml:trace contextRef="#ctx0" brushRef="#br0" timeOffset="22266.4563">15658 1839 34 0,'-23'8'17'0,"-1"-3"-24"16,21-5 25-16,0 0-16 15,3-8 1-15,9 0-1 16,9-8 1-16,11-5-3 15,7 0 0-15,3 10 3 0,-3 3 0 16,5 16-2 0,4 8 1-16,0 13 0 0,2 16 0 15,1 8-1 1,-10 16 1-16,-11-8-2 0,-15 0 1 16,-15 0 0-16,-12-11 1 15,-17-10-1-15,-13-9 0 16,-27-4-4-16,-17-19 1 15,-15-6-10-15,-15-20 1 16</inkml:trace>
  <inkml:trace contextRef="#ctx0" brushRef="#br0" timeOffset="22626.3704">17656 1511 1 0,'-30'-6'0'0</inkml:trace>
  <inkml:trace contextRef="#ctx0" brushRef="#br0" timeOffset="23044.6038">17659 1273 29 0,'-6'-8'14'0,"-12"32"-17"0,12-19 14 0,-3 3-11 16,-6 8 0-16,-6 5 0 15,-5 3 0-15,-1-3 2 16,3 3 0-16,-3-1 1 16,0 6 0-16,1 1 0 15,2-1 1-15,6-5 0 16,6-1 0-16,3-2-2 15,9-13 1-15,6-8-1 16,6-8 0-16,0-7 0 0,6-7 0 16,11-1-1-16,7-4 0 15,3 1-1-15,0-3 1 16,-1 7-2-16,-5 15 1 16,-6 12-1-16,-6 3 1 15,-4 16-1-15,-8 15 1 16,-3 14 0-16,-3-3 1 15,-3-5-5-15,0 0 0 16,-3-16-6-16,3-5 0 16,12-16-1-16,9-24 0 0</inkml:trace>
  <inkml:trace contextRef="#ctx0" brushRef="#br0" timeOffset="23195.0097">18337 939 16 0,'0'64'8'0,"9"68"-9"0,-6-87 13 0,-3 19-21 16,0 10 1-16</inkml:trace>
  <inkml:trace contextRef="#ctx0" brushRef="#br0" timeOffset="23345.9564">17986 1154 40 0,'107'-48'20'0,"63"16"-34"0,-102 27 40 0,25 5-44 0,11-8 1 15</inkml:trace>
  <inkml:trace contextRef="#ctx0" brushRef="#br0" timeOffset="23978.1296">20123 1262 28 0,'6'-29'14'0,"12"-16"-16"0,-18 37 28 16,0 0-28-16,0 3 0 15,-6 5 0-15,-3 0 1 16,-6 0 2-16,0 8 0 16,-2 8-1-16,-4 5 1 15,-3 8 1-15,-3 8 1 0,3 3 0 16,6-11 1-16,10 0-1 16,5-5 1-16,9-3-1 15,5-13 1-15,4-6-1 16,6-12 1-16,9-11-2 15,6-16 1-15,-4-8-2 16,4 5 1-16,0 3-3 16,-3 8 0-16,-7 16-1 15,-5 26 0-15,-9 16-1 16,-9 16 0-16,-9 0-2 16,-6 16 0-16,0 5-6 15,0-11 0-15</inkml:trace>
  <inkml:trace contextRef="#ctx0" brushRef="#br0" timeOffset="24305.531">21409 632 31 0,'0'-8'15'0,"24"183"-16"0,-18-117 22 0,3 24-20 16,0 16 0-16,-6 0 0 15,0 3 0 1,0-6-3-16,0-13 0 0,0-21-7 16,-6-22 1-16,0-31-1 15,0-16 1-15</inkml:trace>
  <inkml:trace contextRef="#ctx0" brushRef="#br0" timeOffset="24473.4942">21171 1008 41 0,'27'-5'20'0,"62"18"-31"15,-56-13 44-15,12 8-34 0,8 0 1 16,4 5-15-16,-4 3 1 16,-5-3 11-16,-6-10 0 15</inkml:trace>
  <inkml:trace contextRef="#ctx0" brushRef="#br0" timeOffset="24639.3974">22115 1172 38 0,'-9'16'19'0,"21"61"-24"0,-9-64 35 0,0 11-33 16,0 0 0-16,0-1-17 15,2-4 0-15</inkml:trace>
  <inkml:trace contextRef="#ctx0" brushRef="#br0" timeOffset="24779.8361">22037 495 31 0,'-21'-66'15'0,"-8"66"-19"16,17 8 19-16,-3 7-23 15,-6 7 1-15,-6 7-7 16,0-8 0-16</inkml:trace>
  <inkml:trace contextRef="#ctx0" brushRef="#br0" timeOffset="25491.0382">22421 1360 37 0,'30'8'18'0,"-3"0"-23"0,-18-8 35 15,-3-5-30-15,3 2 0 16,-3-10-5-16,-1-3 0 0,4-19 5 16,3 1 0-1,9-11-3-15,6 3 1 0,6 10 0 16,-1 3 1-16,1 13 0 15,-6 16 1-15,-3 5-1 16,-6 19 0-16,-6 8 1 16,-9 5 0-16,-3 8-1 15,-3-8 0-15,3-5 3 16,0-3 1 0,11-29 2-1,4-8 1-15,6-8 0 16,15-21 0-16,3 0-1 15,8-16 0-15,10 8-3 16,8-8 1-16,-2 8-4 16,-4 5 1-16,-2 6-3 15,-4 10 1-15,-11 16 0 16,-6 3 0-16,-9 13 0 0,-4 5 1 16,-2-5 0-16,-3 8 0 15,0 5 0-15,3 0 1 16,0-5 0-16,2 8 0 15,1 0 0-15,-3 10 1 16,-3-15-1-16,-3 2 1 16,-3 0 0-16,0-13 1 15,0-8-1-15,2-16 1 16,1 3-1-16,6-16 0 16,-3 2-1-16,6-15 1 15,3-3-1-15,2-3 1 0,-2 3-2 16,-9 8 0-16,-6 21-1 15,-12 8 1-15,-12 11-1 16,-6 18 1-16,-6 3-1 16,-8 21 1-16,-4 16 1 15,6-3 1-15,9 3 1 16,27-5 0-16,24 2-1 16,21-13 0-16,32-8-6 15,9-8 1-15,9-13-8 16,10 0 1-16</inkml:trace>
  <inkml:trace contextRef="#ctx0" brushRef="#br0" timeOffset="58327.5935">4455 8625 9 0,'-3'-2'4'0,"3"2"-2"15,0 0 5-15,0 0-6 16,0 0 0-16,0 0 1 15,3 2 1-15,0 1-4 16,3 0 1-16,-6-1 2 0,9 1 1 16,-1-3 0-16,-2 3 0 15,9-1-1-15,6-2 0 16,0 0 0-16,9 0 1 16,-3 0-2-16,5 0 1 15,7 3-2-15,6-3 0 16,-4 3 1-16,1-3 0 15,0 0-1-15,8 0 0 16,4 0 0-16,-4 0 0 0,13 2 0 16,5-2 1-16,-14 0-1 15,3 0 0 1,5 0 0-16,1-2 1 0,-4-1 0 16,-2 0 0-16,2 1 0 15,1-4 1-15,-7 1-1 16,4 0 0-16,-4-1 0 15,7 1 1-15,-1 0-1 16,4 0 1-16,-1-1-2 16,1-2 0-16,-1-2 0 15,1-1 1-15,-1 1-1 16,4-1 1-16,-9 3 0 16,2 0 0-16,-2 3 0 15,-1-3 0-15,1 0 0 16,-4 3 0-16,10 2-1 15,2 0 1-15,-5 3-1 16,-1 3 0-16,4 0 0 16,-7-3 0-16,1 2 0 15,3 1 0-15,5 0 0 0,-3 2 1 16,-2 0-1-16,3 3 0 16,-1-3 0-16,-2-2 1 15,2 0-1-15,13-1 1 16,-7-2-2-16,3 3 1 15,7-3 0-15,-4-3 1 16,10 1-2-16,8 2 1 0,-6 0 0 16,3 0 0-1,-2 0 0-15,5 0 0 0,0 2 0 16,1 4 0-16,-1-1 0 16,-9-2 0-16,6-1 0 15,1 1 1-15,-10 0-1 16,6-1 0-16,-5-2 1 15,8 0 0-15,0-2-1 16,-2-1 1-16,2 0-1 16,-3 1 1-16,-2-4-1 15,-1 1 1-15,0 2-1 16,-8 1 1-16,2 2-1 16,4 0 0-16,-13-3 0 15,3 3 1-15,4 0-1 16,-1 3 0-16,-5 2 0 15,5-2 1-15,-5-1-1 16,-1 1 1-16,4 0-1 16,2-1 0-16,-3 1 0 15,1 0 1-15,-1-1-2 16,-2-2 1-16,-1 0 0 0,7-2 1 16,-1-1-1-16,0 3 1 15,4-3-1-15,-4 1 0 16,4-1 1-16,2-2 0 15,3 2-1-15,-8 0 1 16,2-2-2-16,-2-3 1 16,-1 0 1-16,6 3 0 0,4-3-1 15,-4 5 0-15,0 3 1 16,-2 0 1-16,2-5-2 16,9 5 1-16,-11 0-1 15,-1 0 0-15,1-3 0 16,-7 3 0-16,1-5-1 15,2 0 1-15,-6 0 1 16,-5-1 0-16,2 1 0 16,1 2 0-16,-4-2-1 15,7 0 1-15,-4-1 0 16,4 1 0-16,-4 0-2 16,4 2 0-16,-1 1 1 15,4-1 0-15,-1 3 0 16,3 0 0-16,-2 0 0 15,-4 5 0-15,1-2 0 16,-1-1 1-16,-8 1-1 16,5 0 1-16,1-3 0 15,2 0 1-15,-8-3-2 0,2 6 1 16,1-3 0-16,-7-3 0 16,-2-2 0-16,-6 5 1 15,-4 2-2-15,-2 1 1 16,-3-3 0-16,-7 3 1 15,-2-3-2-15,-9 2 1 16,-3-2-10-16,-24 0 0 16,-6 3-6-16,-21-21 1 15</inkml:trace>
  <inkml:trace contextRef="#ctx0" brushRef="#br0" timeOffset="65771.0068">8208 8768 12 0,'9'-16'6'0,"-3"19"-9"16,-6-3 7-16,0 0-3 16,0 0 0-16,0 0 0 15,0-5 0-15,-3-1 0 16,0 4 0-16,-3 2 1 0,0-3 1 16,-3 1-1-16,3-6 1 15,-3 5 1-15,-3 0 0 16,-5-5-1-16,-4 0 0 15,-3-5 1-15,-6 0 1 16,-3 0-1-16,-8-3 0 16,-1 0-1-16,-6-3 1 15,1 4-2-15,-7 1 0 16,-5 1-1-16,-4-3 0 16,-11 3-1-16,-7 5 0 15,-2 0-1-15,-6 0 1 16,-6-5 1-16,-13 8 0 15,7 5-1-15,-9 0 0 0,3 0 0 16,-9 5 1-16,6 8-2 16,-3-2 1-16,5-1 0 15,-8 4 0-15,9-1 0 16,-3 0 0-16,6 0-1 16,-3-2 1-16,5 2 0 15,4 8 1-15,3 6-1 16,3-1 0-16,-6 6-1 15,5 0 1-15,10 5 0 16,0 0 0-16,-4-3 0 16,19 3 1-16,-4 3-2 15,13 0 1-15,8 10 0 16,10-3 0-16,11 1-1 16,12 0 1-16,9-3 0 15,12 0 0-15,6-6 0 16,15 4 0-16,17-1 0 0,-2-2 0 15,24-3 1-15,5-3 0 16,21 9-1-16,1-9 0 16,11-8 1-16,6 3 0 15,15-5-1-15,6-8 1 16,6-8-1-16,18-3 1 16,11-7-1-16,16-6 0 0,6-13 0 15,2 2 1-15,-8-10-1 16,8-5 1-16,-11 2 0 15,-9-10 0-15,-10-6 0 16,-11-2 1-16,-6-11 0 16,-21 0 1-16,-9-3 0 15,-12 6 0-15,-14 11-1 16,-22-4 0-16,-20-2 0 16,-24 6 0-16,-33-6-2 15,-27-3 1-15,-38 1-3 16,-45 4 0-16,-45 9-9 15,-41 16 0-15,-27 2-3 16,-6-18 0-16</inkml:trace>
  <inkml:trace contextRef="#ctx0" brushRef="#br0" timeOffset="78278.4964">9631 10488 10 0,'-9'-5'5'0,"-3"7"-6"0,9-2 5 16,-3 0-5-16,0 3 1 16,0-3 0-16,0 0 0 15,0-3 1-15,0 1 0 16,0-1 2-16,3 0 0 16,-3-2 0-16,1 0 1 0,-1 0-1 15,-6 2 1-15,-3 0-2 16,-3-2 1-16,-3 0-2 15,-3 2 0-15,-2-2-1 16,-4 0 0-16,-6-1 1 16,-6 1 1-16,-5 0-2 15,5-1 1-15,-6 1 0 16,-2-3 1-16,-4 3-1 16,-2 0 1-16,-4-1-1 15,-5 4 0-15,-1-6-1 16,1 8 1-16,-4-3-1 15,4 0 0-15,-1-5 1 16,-2 3 0-16,-4-3 0 16,10 3 1-16,-4-3-1 15,1-3 1-15,2 6 0 16,1-3 0-16,-4 0-2 16,-5 0 1-16,5 6-1 15,-5-4 1-15,0 1-1 0,-1 0 0 16,-5 5 0-1,2 0 1-15,1 0-1 0,0 5 0 16,-4-2 0-16,7-1 1 16,-4 1-1-16,1 0 0 15,2-3 0-15,4 0 1 16,0 0-1-16,-4 0 0 16,1 0 0-16,-1 2 1 0,1 1-1 15,5 0 0-15,-5-1 0 16,2 6 0-16,-2 0 0 15,5 0 1-15,-2 0-1 16,0 0 0-16,5 0 0 16,-2 0 1-16,-7-3-1 15,7 0 0-15,-1 3 0 16,-2 3 1-16,-4 2 0 16,10 3 0-16,-4 3-1 15,-11-1 0-15,8-2 0 16,-2 8 1-16,3 5-2 15,-1 3 1-15,12-3 0 16,4 2 0-16,2 1 0 16,4-3 0-16,2 6 0 15,9-6 0-15,7 0 0 16,-1 5 0-16,9-2-1 16,-3 0 0-16,6-3 0 15,3 0 1-15,6 3-1 0,4-6 1 16,2 1-1-1,6 2 1-15,8-3 0 0,7 1 1 16,6-6-2-16,6 3 1 16,3-3-1-16,5 0 1 15,7 0-1-15,6-2 1 16,5-3 0-16,4 2 0 16,-4-7 0-16,-2-1 0 15,11 3 0-15,1-2 1 16,2 2 0-16,10-2 0 15,5-1-1-15,-3-2 0 0,10 0 0 16,-1-2 1-16,6-1-1 16,0 0 0-16,4 0 0 15,2 1 0-15,6-1-1 16,-3 0 1-16,6 3-1 16,3 0 1-16,1 3 0 15,-4 2 0-15,3-2 0 16,3-3 1-16,3 2-1 15,-6-5 0-15,3-2 0 16,3 0 0-16,3-3 0 16,-12 0 0-16,6-3-1 15,3-2 1-15,4-6 0 16,-7-5 1-16,6-5-1 16,3-3 1-16,0 3-1 15,-3 0 1-15,6-8-1 16,-6-3 1-16,-6 6-1 15,-6-3 1-15,-3 0-1 16,-6-3 1-16,-11-3-1 0,-7 1 1 16,-9 0 0-16,-5-9 0 15,-10 1-1-15,-5 5 1 16,-9-3 0-16,-10-2 1 16,-14-3-1-16,-15-11 1 15,-15 3-1-15,-24 0 0 16,-20-2-1-16,-25 7 0 15,-29-2-6-15,-27 5 0 0,-23 8-6 16,-19 5 0-16</inkml:trace>
  <inkml:trace contextRef="#ctx0" brushRef="#br0" timeOffset="95318.1366">11470 12001 4 0,'-3'-5'2'0,"0"0"-4"16,3 5 3-16</inkml:trace>
  <inkml:trace contextRef="#ctx0" brushRef="#br0" timeOffset="96324.0092">11441 12012 18 0,'-9'0'9'0,"-9"-5"-11"0,15-1 17 15,-3 4-15-15,-6-3 1 16,-6 2-1-16,-9-8 1 16,-2 3-2-16,-10 0 1 15,-9 1 0-15,-5 1 1 16,-4-2-1-16,-8 0 1 16,-7-2-1-16,-5-3 1 15,-12-1 0-15,-4 1 1 16,-5 0-1-16,-15-3 0 15,-3 0 0-15,-9 3 0 0,-3 2-1 16,-6 1 0-16,6 4 0 16,0-2 0-16,-6-5 0 15,3 8 1-15,-6-3-1 16,-3 3 1-16,3 2 0 16,-9 3 0-16,4 0-1 15,-7 0 0-15,6 5 0 16,-6 1 1-16,-3-4-2 15,0-2 1-15,1 0 0 16,-1 0 1-16,9-8 2 16,9 6 0-16,0-4 0 15,3 4 0-15,-6 4 0 16,9 1 0-16,-3 2 0 16,6-2 0-1,-71 8-3 1,26 7 0-16,15-5-1 0,15 3 1 15,3 3 0-15,18-1 0 16,6 1-1-16,3 2 1 16,0 3 0-16,12 2 1 15,6 3-2-15,14 6 1 16,4 4 0-16,5 4 0 16,13-6 0-16,2 2 0 15,9 4-1-15,10-1 0 16,2 8 1-16,6-7 1 15,9 2-1-15,6 0 0 16,6-3 0-16,9 3 0 0,6-3 0 16,9-2 1-16,12 0-1 15,0-1 0-15,8 1 0 16,19 0 0-16,11 2-1 16,7 0 1-16,11-2-1 15,12-3 1-15,16-2-1 16,8-4 1-16,20-7-1 15,13 5 1-15,12-10 0 16,0-6 1-16,8-5-1 16,13-5 0-16,2-1 0 15,13-4 0-15,2-4 0 16,6-2 0-16,1-2 0 16,-4-3 0-16,-5-1 0 15,-1 1 0-15,-3 2 0 16,1-4 0-16,-1 1 0 15,1-1 1-15,-13-1-1 0,1 0 1 16,-4-3 0-16,4-2 0 16,-10-3-1-16,-5-7 0 15,6-1 0-15,-10 8 1 16,-11-3-1-16,0-2 0 16,-15-2 0-16,-9-6 1 15,-15 2-1-15,-9-4 1 16,-12-4-1-16,-12-2 1 15,-11-2 0-15,-19 2 0 16,-8-6 0-16,-9 1 1 0,-16-3-2 16,-8-2 1-16,-21 2-6 15,-29 5 1-15,-31 3-7 16,-41-5 1-16</inkml:trace>
  <inkml:trace contextRef="#ctx0" brushRef="#br0" timeOffset="114385.7039">3097 13213 10 0,'-20'-5'5'0,"11"5"-4"15,6-3 5-15,3 3-4 16,-3 0 1-16,3 0 0 16,-6 0 0-16,3 0-4 15,-6 3 1-15,0 0 2 16,3-3 0-16,3 0-2 16,6-3 1-16,6 0-1 15,15-7 1-15,17-11-1 16,19-6 1-16,14-7 0 15,1-6 1-15,17-5-1 16,-3 3 0-16,6-1 1 0,-8-2 0 16,-4 3 0-16,1 8 0 15,-13-9-1-15,0 6 1 16,-2 3-1-16,-7 2 1 16,-11 6-1-16,-9 2 1 15,-7 5-1-15,-20 6 1 16,-12 5-1-16,-18 6 0 15,-26 12 0-15,-10 9 1 16,-17 4-1-16,-1-4 0 16,7-6-1-16,11-2 1 0,15-6-2 15,18 3 1-15,18-8-2 16,24-8 1-16,18-5-1 16,17-8 1-16,22 0-1 15,8-1 0-15,-6 7 0 16,-2 9 1-16,-19 17-7 15,-29 23 1-15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4T19:45:20.3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15563 5731 20 0,'-12'-16'10'0,"12"3"-10"0,0 13 10 0,3-6-10 16,0 4 0-16,0-1-1 16,3 1 0-16,3-1 1 15,6 0 0-15,3 1-1 16,6 2 0-16,8 2 0 15,4-2 1-15,0 0 0 16,11 3 1-16,10-3 0 16,6 0 0-16,11-3 0 15,6 3 0-15,13 3 0 16,2-3 0-16,15 0-1 16,6 3 1-16,9-3-1 15,15-6 1-15,12 6-1 16,11 0 1-16,10-2-1 15,12-1 1-15,14 0-1 16,9-2 1-16,10 0-1 16,11 2 1-1,194-13 1-15,-54 11 1 16,-45 0 0-16,-20 7 0 16,-27 4 0-1,-21 4 1-15,-18-2-2 0,-21-8 1 16,-21 5-3-1,-17-2 1-15,-24-3-1 0,-18 3 1 16,-15-3-1-16,-21-3 0 16,-3-2-3-16,-17 2 1 15,-13-5-7-15,-8 8 0 16</inkml:trace>
  <inkml:trace contextRef="#ctx0" brushRef="#br0" timeOffset="824.9899">14968 6911 16 0,'0'-5'8'0,"21"20"-7"16,-12-12 5-16,6 2-6 15,5 1 0-15,7-4 0 16,6 1 0-16,9 2 0 16,5-2 0-16,10-3 2 15,11 0 0-15,4-3 0 16,17-7 1-16,9 2-1 0,18-3 1 16,18-5-1-1,15 6 0-15,9-6-2 0,14-5 1 16,13 0 0-16,17 5 0 15,13-3 0-15,14 3 0 16,12 0 1-16,12 3 0 16,9 5 0-16,-6 3 1 15,9 5-2-15,0 0 1 16,-9 0-1-16,0 0 1 16,-9 0-2-16,-9-11 0 15,-21 3 0-15,-14-2 0 0,-19-3-2 16,-20 2 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3" tIns="47870" rIns="95743" bIns="47870" numCol="1" anchor="t" anchorCtr="0" compatLnSpc="1">
            <a:prstTxWarp prst="textNoShape">
              <a:avLst/>
            </a:prstTxWarp>
          </a:bodyPr>
          <a:lstStyle>
            <a:lvl1pPr algn="l" defTabSz="957123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3" tIns="47870" rIns="95743" bIns="47870" numCol="1" anchor="t" anchorCtr="0" compatLnSpc="1">
            <a:prstTxWarp prst="textNoShape">
              <a:avLst/>
            </a:prstTxWarp>
          </a:bodyPr>
          <a:lstStyle>
            <a:lvl1pPr algn="r" defTabSz="957123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4" y="4560890"/>
            <a:ext cx="536257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3" tIns="47870" rIns="95743" bIns="47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776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3" tIns="47870" rIns="95743" bIns="47870" numCol="1" anchor="b" anchorCtr="0" compatLnSpc="1">
            <a:prstTxWarp prst="textNoShape">
              <a:avLst/>
            </a:prstTxWarp>
          </a:bodyPr>
          <a:lstStyle>
            <a:lvl1pPr algn="l" defTabSz="957123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1776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3" tIns="47870" rIns="95743" bIns="47870" numCol="1" anchor="b" anchorCtr="0" compatLnSpc="1">
            <a:prstTxWarp prst="textNoShape">
              <a:avLst/>
            </a:prstTxWarp>
          </a:bodyPr>
          <a:lstStyle>
            <a:lvl1pPr algn="r" defTabSz="957123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fld id="{C9A18D03-D52C-4CDE-8415-04AE3C55F6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91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9A6475-ED70-43F0-A0A9-71652F4B542B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4745" tIns="46541" rIns="94745" bIns="46541"/>
          <a:lstStyle/>
          <a:p>
            <a:endParaRPr lang="en-US"/>
          </a:p>
        </p:txBody>
      </p:sp>
      <p:sp>
        <p:nvSpPr>
          <p:cNvPr id="40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1092200"/>
            <a:ext cx="4802188" cy="360045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643315" y="9107488"/>
            <a:ext cx="24447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948" tIns="28256" rIns="19948" bIns="28256"/>
          <a:lstStyle/>
          <a:p>
            <a:pPr defTabSz="957123">
              <a:lnSpc>
                <a:spcPts val="1675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2148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6242CF-DBFE-483E-905D-D8669FBC74E0}" type="slidenum">
              <a:rPr lang="en-US"/>
              <a:pPr/>
              <a:t>11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7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F1BD4D-DC5F-4860-95AA-322C72EC4F37}" type="slidenum">
              <a:rPr lang="en-US"/>
              <a:pPr/>
              <a:t>12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76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C6993B-5898-4DFA-8D3A-253C1F0C72A0}" type="slidenum">
              <a:rPr lang="en-US"/>
              <a:pPr/>
              <a:t>13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73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FC0348-856D-4442-B3B0-DDFF6A2B073B}" type="slidenum">
              <a:rPr lang="en-US"/>
              <a:pPr/>
              <a:t>14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38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AB4813-33E8-4F93-B560-B6537F36B323}" type="slidenum">
              <a:rPr lang="en-US"/>
              <a:pPr/>
              <a:t>15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07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6E3B7-3332-491C-B1F1-06E5F7D9B999}" type="slidenum">
              <a:rPr lang="en-US"/>
              <a:pPr/>
              <a:t>16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40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99841F-B74E-441C-BC6B-693A357F5F54}" type="slidenum">
              <a:rPr lang="en-US"/>
              <a:pPr/>
              <a:t>17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26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618CD2-0F72-49D8-8A54-0C7B43F75BEA}" type="slidenum">
              <a:rPr lang="en-US"/>
              <a:pPr/>
              <a:t>18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15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FAAAD0-DF46-4C3A-B3BE-46C738DD38C3}" type="slidenum">
              <a:rPr lang="en-US"/>
              <a:pPr/>
              <a:t>19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00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FCB2F4-0950-4819-B878-0D007BFCD4D0}" type="slidenum">
              <a:rPr lang="en-US"/>
              <a:pPr/>
              <a:t>20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72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0D634A-FA0C-4273-9E5E-F9B7E7C2EDE1}" type="slidenum">
              <a:rPr lang="en-US"/>
              <a:pPr/>
              <a:t>3</a:t>
            </a:fld>
            <a:endParaRPr lang="en-US"/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5767" tIns="47882" rIns="95767" bIns="4788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06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F47616-307C-42EC-AEF9-2B467F0D1CF3}" type="slidenum">
              <a:rPr lang="en-US"/>
              <a:pPr/>
              <a:t>21</a:t>
            </a:fld>
            <a:endParaRPr lang="en-US"/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5767" tIns="47882" rIns="95767" bIns="4788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34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4BAAFA-857C-4ABF-B798-A014515B7529}" type="slidenum">
              <a:rPr lang="en-US"/>
              <a:pPr/>
              <a:t>22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266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2A7E51-11E1-49E5-9B93-A8A0ADB457D8}" type="slidenum">
              <a:rPr lang="en-US"/>
              <a:pPr/>
              <a:t>23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182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332411-543D-4E40-BB97-1F49D4540479}" type="slidenum">
              <a:rPr lang="en-US"/>
              <a:pPr/>
              <a:t>25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263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37D08A-7597-453B-8E8D-3D7AC4492771}" type="slidenum">
              <a:rPr lang="en-US"/>
              <a:pPr/>
              <a:t>26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12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1B5B78-F5B1-42D5-9930-BE9F06CD0DFD}" type="slidenum">
              <a:rPr lang="en-US"/>
              <a:pPr/>
              <a:t>27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972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2E94F0-BBAB-4FCE-95C7-5BD773DA4275}" type="slidenum">
              <a:rPr lang="en-US"/>
              <a:pPr/>
              <a:t>28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433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844C6-D032-4221-872E-286AE8F9BBF4}" type="slidenum">
              <a:rPr lang="en-US"/>
              <a:pPr/>
              <a:t>29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30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C7056-F2D1-4D20-8C15-B0DAA7A439C8}" type="slidenum">
              <a:rPr lang="en-US"/>
              <a:pPr/>
              <a:t>30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357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8C30F0-CD41-4D75-A6A4-9B9FBDDF2F3B}" type="slidenum">
              <a:rPr lang="en-US"/>
              <a:pPr/>
              <a:t>31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70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E3CC18-C6FE-4000-912B-1FD25E5DBDF6}" type="slidenum">
              <a:rPr lang="en-US"/>
              <a:pPr/>
              <a:t>4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443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DF2B6-E128-42BB-BFEB-A3A8B7C3D480}" type="slidenum">
              <a:rPr lang="en-US"/>
              <a:pPr/>
              <a:t>32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12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48E1FA-D62D-447D-914F-0580C4117A15}" type="slidenum">
              <a:rPr lang="en-US"/>
              <a:pPr/>
              <a:t>33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6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033B62-E0C4-4F12-8CAD-4B0E0E8BF6E7}" type="slidenum">
              <a:rPr lang="en-US"/>
              <a:pPr/>
              <a:t>34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5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A81399-FB8D-4D6E-A078-72A9A4302CD2}" type="slidenum">
              <a:rPr lang="en-US"/>
              <a:pPr/>
              <a:t>5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2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92D4D-CB6F-43D8-A68E-64599873A71E}" type="slidenum">
              <a:rPr lang="en-US"/>
              <a:pPr/>
              <a:t>6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5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A144AB-16A5-44BA-86E8-28F8631938D9}" type="slidenum">
              <a:rPr lang="en-US"/>
              <a:pPr/>
              <a:t>7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0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4E8F90-DA7F-408D-9805-6D27990B68CB}" type="slidenum">
              <a:rPr lang="en-US"/>
              <a:pPr/>
              <a:t>8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4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29BAED-A6F1-4375-9BB8-828EEF119423}" type="slidenum">
              <a:rPr lang="en-US"/>
              <a:pPr/>
              <a:t>9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20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D926F2-1388-4CAB-81E4-3277A9F76407}" type="slidenum">
              <a:rPr lang="en-US"/>
              <a:pPr/>
              <a:t>10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32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038E27-5F90-49C0-BC12-698FB124A16E}" type="datetime1">
              <a:rPr lang="en-US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8421A-43D7-4FE0-B8B2-4BE92D5BF8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0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0EE8A2-B188-415A-950E-07685803BC36}" type="datetime1">
              <a:rPr lang="en-US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8AFB5-04AC-479B-AFF8-3C0B81EA67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26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7A52FE-F656-4162-849A-C3D1284BE496}" type="datetime1">
              <a:rPr lang="en-US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9A020-4687-4005-A436-F6D039E98F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4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108AA7-1F47-4ED5-95EC-78D2BC59CBB2}" type="datetime1">
              <a:rPr lang="en-US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2F525-F3B0-4871-8BF2-E8D19EAA8B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16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78D6E7-FAB9-40B8-B5C1-9B84BFF3CEC4}" type="datetime1">
              <a:rPr lang="en-US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3CF8B-D889-47AB-9055-58D70B26D5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04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582D64-F9BB-468F-9E24-49B15130F498}" type="datetime1">
              <a:rPr lang="en-US"/>
              <a:pPr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9EF5D-4F22-4B52-B542-CBD6A9FB0F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1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CF119-C12B-4E47-AA57-9BCF9268FEDF}" type="datetime1">
              <a:rPr lang="en-US"/>
              <a:pPr/>
              <a:t>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9877B-A00D-4ED8-A214-FC56D8E185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4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C3C809-C9FD-432E-917A-7C83593A7CA4}" type="datetime1">
              <a:rPr lang="en-US"/>
              <a:pPr/>
              <a:t>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F1FF5-5008-4711-8BA5-8C7095B637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44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E1BDB2-BBA7-494D-97ED-F6A7077AB58A}" type="datetime1">
              <a:rPr lang="en-US"/>
              <a:pPr/>
              <a:t>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73E5A-2EF3-4E39-9EFF-F07EA79808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3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81A54E-7B26-49EE-9FFF-F4349D4BEBF1}" type="datetime1">
              <a:rPr lang="en-US"/>
              <a:pPr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CB75A-862A-40CA-9D5D-773D9C6411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2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065225-19FD-4B07-9944-CBBAA234DED0}" type="datetime1">
              <a:rPr lang="en-US"/>
              <a:pPr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EAA06-A7C7-435C-8A05-8F31E61B4A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8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fld id="{946A8151-B027-4180-8B44-6935E9E76F2E}" type="datetime1">
              <a:rPr lang="en-US"/>
              <a:pPr/>
              <a:t>2/4/2022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396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76092148-EDEA-43A0-9FE5-53D6259262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3429000"/>
            <a:ext cx="3155950" cy="652463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 anchor="b"/>
          <a:lstStyle/>
          <a:p>
            <a:pPr defTabSz="904875">
              <a:lnSpc>
                <a:spcPts val="4100"/>
              </a:lnSpc>
              <a:tabLst>
                <a:tab pos="904875" algn="l"/>
                <a:tab pos="1809750" algn="l"/>
                <a:tab pos="2716213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2900" b="1" dirty="0">
                <a:solidFill>
                  <a:srgbClr val="000000"/>
                </a:solidFill>
              </a:rPr>
              <a:t>CSE 451: Operating Systems</a:t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000000"/>
                </a:solidFill>
              </a:rPr>
              <a:t> Winter 2022 </a:t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000000"/>
                </a:solidFill>
              </a:rPr>
              <a:t/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Module 11</a:t>
            </a:r>
            <a:br>
              <a:rPr lang="en-US" sz="2900" b="1" dirty="0">
                <a:solidFill>
                  <a:srgbClr val="FF33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Memory Management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4876800"/>
            <a:ext cx="1108075" cy="788988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>
                <a:solidFill>
                  <a:srgbClr val="000000"/>
                </a:solidFill>
              </a:rPr>
              <a:t>Gary </a:t>
            </a:r>
            <a:r>
              <a:rPr lang="en-US" sz="1600" b="1" dirty="0">
                <a:solidFill>
                  <a:srgbClr val="000000"/>
                </a:solidFill>
              </a:rPr>
              <a:t>Kimura</a:t>
            </a: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endParaRPr lang="en-US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4595-2E60-4F4B-9FCF-050857B6444B}" type="slidenum">
              <a:rPr lang="en-US"/>
              <a:pPr/>
              <a:t>10</a:t>
            </a:fld>
            <a:endParaRPr lang="en-US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addresses for multiprogramming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r>
              <a:rPr lang="en-US"/>
              <a:t>To make it easier to manage memory of multiple processes, make processes use </a:t>
            </a:r>
            <a:r>
              <a:rPr lang="en-US">
                <a:solidFill>
                  <a:srgbClr val="FF0000"/>
                </a:solidFill>
              </a:rPr>
              <a:t>virtual addresses </a:t>
            </a:r>
            <a:r>
              <a:rPr lang="en-US"/>
              <a:t>(which is </a:t>
            </a:r>
            <a:r>
              <a:rPr lang="en-US" i="1">
                <a:solidFill>
                  <a:srgbClr val="FF0000"/>
                </a:solidFill>
              </a:rPr>
              <a:t>not</a:t>
            </a:r>
            <a:r>
              <a:rPr lang="en-US"/>
              <a:t> what we mean by “</a:t>
            </a:r>
            <a:r>
              <a:rPr lang="en-US">
                <a:solidFill>
                  <a:srgbClr val="FF0000"/>
                </a:solidFill>
              </a:rPr>
              <a:t>virtual </a:t>
            </a:r>
            <a:r>
              <a:rPr lang="en-US" i="1">
                <a:solidFill>
                  <a:srgbClr val="FF0000"/>
                </a:solidFill>
              </a:rPr>
              <a:t>memory</a:t>
            </a:r>
            <a:r>
              <a:rPr lang="en-US"/>
              <a:t>” today!)</a:t>
            </a:r>
          </a:p>
          <a:p>
            <a:pPr lvl="1"/>
            <a:r>
              <a:rPr lang="en-US"/>
              <a:t>virtual addresses are independent of location in physical memory (RAM) where referenced data lives</a:t>
            </a:r>
          </a:p>
          <a:p>
            <a:pPr lvl="2"/>
            <a:r>
              <a:rPr lang="en-US"/>
              <a:t>OS determines location in physical memory</a:t>
            </a:r>
          </a:p>
          <a:p>
            <a:pPr lvl="1"/>
            <a:r>
              <a:rPr lang="en-US"/>
              <a:t>instructions issued by CPU reference virtual addresses</a:t>
            </a:r>
          </a:p>
          <a:p>
            <a:pPr lvl="2"/>
            <a:r>
              <a:rPr lang="en-US"/>
              <a:t>e.g., pointers, arguments to load/store instructions, PC …</a:t>
            </a:r>
          </a:p>
          <a:p>
            <a:pPr lvl="1"/>
            <a:r>
              <a:rPr lang="en-US"/>
              <a:t>virtual addresses are translated by hardware into physical addresses (with some setup from OS)</a:t>
            </a:r>
          </a:p>
          <a:p>
            <a:pPr lvl="1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388480" y="2028960"/>
              <a:ext cx="2484360" cy="472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84880" y="2023200"/>
                <a:ext cx="2493000" cy="482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A7BD-FA97-49BB-A488-08DD59E7174A}" type="slidenum">
              <a:rPr lang="en-US"/>
              <a:pPr/>
              <a:t>11</a:t>
            </a:fld>
            <a:endParaRPr lang="en-U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set of virtual addresses a process can reference is its </a:t>
            </a:r>
            <a:r>
              <a:rPr lang="en-US">
                <a:solidFill>
                  <a:srgbClr val="FF0000"/>
                </a:solidFill>
              </a:rPr>
              <a:t>address space</a:t>
            </a:r>
          </a:p>
          <a:p>
            <a:pPr lvl="1">
              <a:lnSpc>
                <a:spcPct val="90000"/>
              </a:lnSpc>
            </a:pPr>
            <a:r>
              <a:rPr lang="en-US"/>
              <a:t>many different possible mechanisms for translating virtual addresses to physical addresses</a:t>
            </a:r>
          </a:p>
          <a:p>
            <a:pPr lvl="2">
              <a:lnSpc>
                <a:spcPct val="90000"/>
              </a:lnSpc>
            </a:pPr>
            <a:r>
              <a:rPr lang="en-US"/>
              <a:t>we’ll take a historical walk through them, ending up with our current techniques</a:t>
            </a:r>
          </a:p>
          <a:p>
            <a:pPr lvl="2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Note:  We are not yet talking about paging, or virtual memory</a:t>
            </a:r>
          </a:p>
          <a:p>
            <a:pPr lvl="1">
              <a:lnSpc>
                <a:spcPct val="90000"/>
              </a:lnSpc>
            </a:pPr>
            <a:r>
              <a:rPr lang="en-US"/>
              <a:t>Only that the program issues addresses in a virtual address space, and these must be </a:t>
            </a:r>
            <a:r>
              <a:rPr lang="en-US">
                <a:solidFill>
                  <a:srgbClr val="FF0000"/>
                </a:solidFill>
              </a:rPr>
              <a:t>translated</a:t>
            </a:r>
            <a:r>
              <a:rPr lang="en-US"/>
              <a:t> to reference memory (the physical address space)</a:t>
            </a:r>
          </a:p>
          <a:p>
            <a:pPr lvl="1">
              <a:lnSpc>
                <a:spcPct val="90000"/>
              </a:lnSpc>
            </a:pPr>
            <a:r>
              <a:rPr lang="en-US"/>
              <a:t>For now, think of the program as having a contiguous virtual address space that starts at 0, and a contiguous physical address space that starts somewhere else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658160" y="1582200"/>
              <a:ext cx="6978600" cy="4327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3120" y="1575720"/>
                <a:ext cx="6990480" cy="4339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071-AB1C-4F9B-B461-B8DA259043CB}" type="slidenum">
              <a:rPr lang="en-US"/>
              <a:pPr/>
              <a:t>12</a:t>
            </a:fld>
            <a:endParaRPr 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Old technique #1: Fixed partitions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Physical memory is broken up into fixed partitions</a:t>
            </a:r>
          </a:p>
          <a:p>
            <a:pPr lvl="1">
              <a:lnSpc>
                <a:spcPct val="90000"/>
              </a:lnSpc>
            </a:pPr>
            <a:r>
              <a:rPr lang="en-US"/>
              <a:t>partitions may have different sizes, but partitioning never changes</a:t>
            </a:r>
          </a:p>
          <a:p>
            <a:pPr lvl="1">
              <a:lnSpc>
                <a:spcPct val="90000"/>
              </a:lnSpc>
            </a:pPr>
            <a:r>
              <a:rPr lang="en-US"/>
              <a:t>hardware requirement: </a:t>
            </a:r>
            <a:r>
              <a:rPr lang="en-US">
                <a:solidFill>
                  <a:srgbClr val="FF0000"/>
                </a:solidFill>
              </a:rPr>
              <a:t>base register</a:t>
            </a:r>
            <a:r>
              <a:rPr lang="en-US"/>
              <a:t>,</a:t>
            </a:r>
            <a:r>
              <a:rPr lang="en-US">
                <a:solidFill>
                  <a:srgbClr val="FF0000"/>
                </a:solidFill>
              </a:rPr>
              <a:t> limit register</a:t>
            </a:r>
          </a:p>
          <a:p>
            <a:pPr lvl="2">
              <a:lnSpc>
                <a:spcPct val="90000"/>
              </a:lnSpc>
            </a:pPr>
            <a:r>
              <a:rPr lang="en-US"/>
              <a:t>physical address = virtual address + base register</a:t>
            </a:r>
          </a:p>
          <a:p>
            <a:pPr lvl="2">
              <a:lnSpc>
                <a:spcPct val="90000"/>
              </a:lnSpc>
            </a:pPr>
            <a:r>
              <a:rPr lang="en-US"/>
              <a:t>base register loaded by OS when it switches to a process</a:t>
            </a:r>
          </a:p>
          <a:p>
            <a:pPr lvl="1">
              <a:lnSpc>
                <a:spcPct val="90000"/>
              </a:lnSpc>
            </a:pPr>
            <a:r>
              <a:rPr lang="en-US"/>
              <a:t>how do we provide protection?</a:t>
            </a:r>
          </a:p>
          <a:p>
            <a:pPr lvl="2">
              <a:lnSpc>
                <a:spcPct val="90000"/>
              </a:lnSpc>
            </a:pPr>
            <a:r>
              <a:rPr lang="en-US"/>
              <a:t>if (physical address &gt; base + limit) then… ?</a:t>
            </a:r>
          </a:p>
          <a:p>
            <a:pPr>
              <a:lnSpc>
                <a:spcPct val="90000"/>
              </a:lnSpc>
            </a:pPr>
            <a:r>
              <a:rPr lang="en-US"/>
              <a:t>Advantages</a:t>
            </a:r>
          </a:p>
          <a:p>
            <a:pPr lvl="1">
              <a:lnSpc>
                <a:spcPct val="90000"/>
              </a:lnSpc>
            </a:pPr>
            <a:r>
              <a:rPr lang="en-US"/>
              <a:t>Simple</a:t>
            </a:r>
          </a:p>
          <a:p>
            <a:pPr>
              <a:lnSpc>
                <a:spcPct val="90000"/>
              </a:lnSpc>
            </a:pPr>
            <a:r>
              <a:rPr lang="en-US"/>
              <a:t>Problems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internal fragmentation</a:t>
            </a:r>
            <a:r>
              <a:rPr lang="en-US"/>
              <a:t>: the available partition is larger than what was requested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external fragmentation</a:t>
            </a:r>
            <a:r>
              <a:rPr lang="en-US"/>
              <a:t>: two small partitions left, but one big job – what sizes should the partitions be??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24520" y="948600"/>
              <a:ext cx="6903360" cy="5213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9840" y="943920"/>
                <a:ext cx="6912000" cy="5222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7EBB-D364-4B1F-BF02-C9016BFF7242}" type="slidenum">
              <a:rPr lang="en-US"/>
              <a:pPr/>
              <a:t>13</a:t>
            </a:fld>
            <a:endParaRPr lang="en-US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Mechanics of fixed partitions</a:t>
            </a:r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5486400" y="2209800"/>
            <a:ext cx="1143000" cy="5334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partition 0</a:t>
            </a:r>
          </a:p>
        </p:txBody>
      </p:sp>
      <p:sp>
        <p:nvSpPr>
          <p:cNvPr id="187397" name="Rectangle 5"/>
          <p:cNvSpPr>
            <a:spLocks noChangeArrowheads="1"/>
          </p:cNvSpPr>
          <p:nvPr/>
        </p:nvSpPr>
        <p:spPr bwMode="auto">
          <a:xfrm>
            <a:off x="5486400" y="2743200"/>
            <a:ext cx="1143000" cy="10668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partition 1</a:t>
            </a:r>
          </a:p>
        </p:txBody>
      </p:sp>
      <p:sp>
        <p:nvSpPr>
          <p:cNvPr id="187399" name="Rectangle 7"/>
          <p:cNvSpPr>
            <a:spLocks noChangeArrowheads="1"/>
          </p:cNvSpPr>
          <p:nvPr/>
        </p:nvSpPr>
        <p:spPr bwMode="auto">
          <a:xfrm>
            <a:off x="5486400" y="3810000"/>
            <a:ext cx="11430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partition 2</a:t>
            </a:r>
          </a:p>
        </p:txBody>
      </p:sp>
      <p:sp>
        <p:nvSpPr>
          <p:cNvPr id="187400" name="Rectangle 8"/>
          <p:cNvSpPr>
            <a:spLocks noChangeArrowheads="1"/>
          </p:cNvSpPr>
          <p:nvPr/>
        </p:nvSpPr>
        <p:spPr bwMode="auto">
          <a:xfrm>
            <a:off x="5486400" y="4343400"/>
            <a:ext cx="1143000" cy="10668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partition 3</a:t>
            </a:r>
          </a:p>
        </p:txBody>
      </p:sp>
      <p:sp>
        <p:nvSpPr>
          <p:cNvPr id="187402" name="Rectangle 10"/>
          <p:cNvSpPr>
            <a:spLocks noChangeArrowheads="1"/>
          </p:cNvSpPr>
          <p:nvPr/>
        </p:nvSpPr>
        <p:spPr bwMode="auto">
          <a:xfrm>
            <a:off x="6705600" y="20574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187403" name="Rectangle 11"/>
          <p:cNvSpPr>
            <a:spLocks noChangeArrowheads="1"/>
          </p:cNvSpPr>
          <p:nvPr/>
        </p:nvSpPr>
        <p:spPr bwMode="auto">
          <a:xfrm>
            <a:off x="6669088" y="2590800"/>
            <a:ext cx="401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2K</a:t>
            </a:r>
          </a:p>
        </p:txBody>
      </p:sp>
      <p:sp>
        <p:nvSpPr>
          <p:cNvPr id="187405" name="Rectangle 13"/>
          <p:cNvSpPr>
            <a:spLocks noChangeArrowheads="1"/>
          </p:cNvSpPr>
          <p:nvPr/>
        </p:nvSpPr>
        <p:spPr bwMode="auto">
          <a:xfrm>
            <a:off x="6661150" y="3657600"/>
            <a:ext cx="401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6K</a:t>
            </a:r>
          </a:p>
        </p:txBody>
      </p:sp>
      <p:sp>
        <p:nvSpPr>
          <p:cNvPr id="187406" name="Rectangle 14"/>
          <p:cNvSpPr>
            <a:spLocks noChangeArrowheads="1"/>
          </p:cNvSpPr>
          <p:nvPr/>
        </p:nvSpPr>
        <p:spPr bwMode="auto">
          <a:xfrm>
            <a:off x="6661150" y="4191000"/>
            <a:ext cx="401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8K</a:t>
            </a:r>
          </a:p>
        </p:txBody>
      </p:sp>
      <p:sp>
        <p:nvSpPr>
          <p:cNvPr id="187407" name="Rectangle 15"/>
          <p:cNvSpPr>
            <a:spLocks noChangeArrowheads="1"/>
          </p:cNvSpPr>
          <p:nvPr/>
        </p:nvSpPr>
        <p:spPr bwMode="auto">
          <a:xfrm>
            <a:off x="6629400" y="5181600"/>
            <a:ext cx="500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12K</a:t>
            </a:r>
          </a:p>
        </p:txBody>
      </p:sp>
      <p:sp>
        <p:nvSpPr>
          <p:cNvPr id="187409" name="Rectangle 17"/>
          <p:cNvSpPr>
            <a:spLocks noChangeArrowheads="1"/>
          </p:cNvSpPr>
          <p:nvPr/>
        </p:nvSpPr>
        <p:spPr bwMode="auto">
          <a:xfrm>
            <a:off x="5199063" y="1676400"/>
            <a:ext cx="16335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physical memory</a:t>
            </a:r>
          </a:p>
        </p:txBody>
      </p:sp>
      <p:sp>
        <p:nvSpPr>
          <p:cNvPr id="187410" name="Rectangle 18"/>
          <p:cNvSpPr>
            <a:spLocks noChangeArrowheads="1"/>
          </p:cNvSpPr>
          <p:nvPr/>
        </p:nvSpPr>
        <p:spPr bwMode="auto">
          <a:xfrm>
            <a:off x="609600" y="3962400"/>
            <a:ext cx="12954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EFEB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offset</a:t>
            </a:r>
          </a:p>
        </p:txBody>
      </p:sp>
      <p:sp>
        <p:nvSpPr>
          <p:cNvPr id="187411" name="Oval 19"/>
          <p:cNvSpPr>
            <a:spLocks noChangeArrowheads="1"/>
          </p:cNvSpPr>
          <p:nvPr/>
        </p:nvSpPr>
        <p:spPr bwMode="auto">
          <a:xfrm>
            <a:off x="4038600" y="3886200"/>
            <a:ext cx="457200" cy="457200"/>
          </a:xfrm>
          <a:prstGeom prst="ellipse">
            <a:avLst/>
          </a:prstGeom>
          <a:solidFill>
            <a:srgbClr val="F0EBEB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+</a:t>
            </a:r>
          </a:p>
        </p:txBody>
      </p:sp>
      <p:sp>
        <p:nvSpPr>
          <p:cNvPr id="187412" name="Rectangle 20"/>
          <p:cNvSpPr>
            <a:spLocks noChangeArrowheads="1"/>
          </p:cNvSpPr>
          <p:nvPr/>
        </p:nvSpPr>
        <p:spPr bwMode="auto">
          <a:xfrm>
            <a:off x="533400" y="4267200"/>
            <a:ext cx="144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virtual address</a:t>
            </a:r>
          </a:p>
        </p:txBody>
      </p:sp>
      <p:sp>
        <p:nvSpPr>
          <p:cNvPr id="187413" name="Rectangle 21"/>
          <p:cNvSpPr>
            <a:spLocks noChangeArrowheads="1"/>
          </p:cNvSpPr>
          <p:nvPr/>
        </p:nvSpPr>
        <p:spPr bwMode="auto">
          <a:xfrm>
            <a:off x="3429000" y="2667000"/>
            <a:ext cx="1524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EFEB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P2’s base: 6K</a:t>
            </a:r>
          </a:p>
        </p:txBody>
      </p:sp>
      <p:sp>
        <p:nvSpPr>
          <p:cNvPr id="187414" name="Rectangle 22"/>
          <p:cNvSpPr>
            <a:spLocks noChangeArrowheads="1"/>
          </p:cNvSpPr>
          <p:nvPr/>
        </p:nvSpPr>
        <p:spPr bwMode="auto">
          <a:xfrm>
            <a:off x="3581400" y="2362200"/>
            <a:ext cx="1287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base register</a:t>
            </a:r>
          </a:p>
        </p:txBody>
      </p:sp>
      <p:sp>
        <p:nvSpPr>
          <p:cNvPr id="187415" name="Line 23"/>
          <p:cNvSpPr>
            <a:spLocks noChangeShapeType="1"/>
          </p:cNvSpPr>
          <p:nvPr/>
        </p:nvSpPr>
        <p:spPr bwMode="auto">
          <a:xfrm>
            <a:off x="4495800" y="4114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6" name="Line 24"/>
          <p:cNvSpPr>
            <a:spLocks noChangeShapeType="1"/>
          </p:cNvSpPr>
          <p:nvPr/>
        </p:nvSpPr>
        <p:spPr bwMode="auto">
          <a:xfrm>
            <a:off x="1905000" y="41148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7" name="Line 25"/>
          <p:cNvSpPr>
            <a:spLocks noChangeShapeType="1"/>
          </p:cNvSpPr>
          <p:nvPr/>
        </p:nvSpPr>
        <p:spPr bwMode="auto">
          <a:xfrm>
            <a:off x="2819400" y="41148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8" name="Rectangle 26"/>
          <p:cNvSpPr>
            <a:spLocks noChangeArrowheads="1"/>
          </p:cNvSpPr>
          <p:nvPr/>
        </p:nvSpPr>
        <p:spPr bwMode="auto">
          <a:xfrm>
            <a:off x="1905000" y="2667000"/>
            <a:ext cx="12954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EFEB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2K</a:t>
            </a:r>
          </a:p>
        </p:txBody>
      </p:sp>
      <p:sp>
        <p:nvSpPr>
          <p:cNvPr id="187419" name="Line 27"/>
          <p:cNvSpPr>
            <a:spLocks noChangeShapeType="1"/>
          </p:cNvSpPr>
          <p:nvPr/>
        </p:nvSpPr>
        <p:spPr bwMode="auto">
          <a:xfrm>
            <a:off x="2590800" y="29718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0" name="AutoShape 28"/>
          <p:cNvSpPr>
            <a:spLocks noChangeArrowheads="1"/>
          </p:cNvSpPr>
          <p:nvPr/>
        </p:nvSpPr>
        <p:spPr bwMode="auto">
          <a:xfrm>
            <a:off x="2362200" y="3886200"/>
            <a:ext cx="457200" cy="457200"/>
          </a:xfrm>
          <a:prstGeom prst="diamond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&lt;?</a:t>
            </a:r>
          </a:p>
        </p:txBody>
      </p:sp>
      <p:sp>
        <p:nvSpPr>
          <p:cNvPr id="187421" name="Rectangle 29"/>
          <p:cNvSpPr>
            <a:spLocks noChangeArrowheads="1"/>
          </p:cNvSpPr>
          <p:nvPr/>
        </p:nvSpPr>
        <p:spPr bwMode="auto">
          <a:xfrm>
            <a:off x="2514600" y="4419600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no</a:t>
            </a:r>
          </a:p>
        </p:txBody>
      </p:sp>
      <p:sp>
        <p:nvSpPr>
          <p:cNvPr id="187422" name="Rectangle 30"/>
          <p:cNvSpPr>
            <a:spLocks noChangeArrowheads="1"/>
          </p:cNvSpPr>
          <p:nvPr/>
        </p:nvSpPr>
        <p:spPr bwMode="auto">
          <a:xfrm>
            <a:off x="1828800" y="4876800"/>
            <a:ext cx="1520825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raise</a:t>
            </a:r>
          </a:p>
          <a:p>
            <a:r>
              <a:rPr lang="en-US" sz="1400" b="1">
                <a:solidFill>
                  <a:srgbClr val="FF0000"/>
                </a:solidFill>
              </a:rPr>
              <a:t> protection fault</a:t>
            </a:r>
          </a:p>
        </p:txBody>
      </p:sp>
      <p:sp>
        <p:nvSpPr>
          <p:cNvPr id="187423" name="Line 31"/>
          <p:cNvSpPr>
            <a:spLocks noChangeShapeType="1"/>
          </p:cNvSpPr>
          <p:nvPr/>
        </p:nvSpPr>
        <p:spPr bwMode="auto">
          <a:xfrm>
            <a:off x="2590800" y="43434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4" name="Rectangle 32"/>
          <p:cNvSpPr>
            <a:spLocks noChangeArrowheads="1"/>
          </p:cNvSpPr>
          <p:nvPr/>
        </p:nvSpPr>
        <p:spPr bwMode="auto">
          <a:xfrm>
            <a:off x="1905000" y="2362200"/>
            <a:ext cx="1249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limit register</a:t>
            </a:r>
          </a:p>
        </p:txBody>
      </p:sp>
      <p:sp>
        <p:nvSpPr>
          <p:cNvPr id="187425" name="Rectangle 33"/>
          <p:cNvSpPr>
            <a:spLocks noChangeArrowheads="1"/>
          </p:cNvSpPr>
          <p:nvPr/>
        </p:nvSpPr>
        <p:spPr bwMode="auto">
          <a:xfrm>
            <a:off x="2895600" y="3810000"/>
            <a:ext cx="500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yes</a:t>
            </a:r>
          </a:p>
        </p:txBody>
      </p:sp>
      <p:sp>
        <p:nvSpPr>
          <p:cNvPr id="187426" name="Line 34"/>
          <p:cNvSpPr>
            <a:spLocks noChangeShapeType="1"/>
          </p:cNvSpPr>
          <p:nvPr/>
        </p:nvSpPr>
        <p:spPr bwMode="auto">
          <a:xfrm>
            <a:off x="4267200" y="29718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48840" y="911520"/>
              <a:ext cx="7594560" cy="4791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520" y="906120"/>
                <a:ext cx="7606800" cy="4803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DBDE-E47D-4101-9218-0DFCBB649F0E}" type="slidenum">
              <a:rPr lang="en-US"/>
              <a:pPr/>
              <a:t>14</a:t>
            </a:fld>
            <a:endParaRPr lang="en-US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Old technique #2: Variable partitions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4582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Obvious next step: physical memory is broken up into partitions dynamically – partitions are tailored to programs</a:t>
            </a:r>
          </a:p>
          <a:p>
            <a:pPr lvl="1">
              <a:lnSpc>
                <a:spcPct val="90000"/>
              </a:lnSpc>
            </a:pPr>
            <a:r>
              <a:rPr lang="en-US"/>
              <a:t>hardware requirements: </a:t>
            </a:r>
            <a:r>
              <a:rPr lang="en-US">
                <a:solidFill>
                  <a:srgbClr val="FF0000"/>
                </a:solidFill>
              </a:rPr>
              <a:t>base register</a:t>
            </a:r>
            <a:r>
              <a:rPr lang="en-US"/>
              <a:t>, </a:t>
            </a:r>
            <a:r>
              <a:rPr lang="en-US">
                <a:solidFill>
                  <a:srgbClr val="FF0000"/>
                </a:solidFill>
              </a:rPr>
              <a:t>limit register</a:t>
            </a:r>
          </a:p>
          <a:p>
            <a:pPr lvl="1">
              <a:lnSpc>
                <a:spcPct val="90000"/>
              </a:lnSpc>
            </a:pPr>
            <a:r>
              <a:rPr lang="en-US"/>
              <a:t>physical address = virtual address + base register</a:t>
            </a:r>
          </a:p>
          <a:p>
            <a:pPr lvl="1">
              <a:lnSpc>
                <a:spcPct val="90000"/>
              </a:lnSpc>
            </a:pPr>
            <a:r>
              <a:rPr lang="en-US"/>
              <a:t>how do we provide protection?</a:t>
            </a:r>
          </a:p>
          <a:p>
            <a:pPr lvl="2">
              <a:lnSpc>
                <a:spcPct val="90000"/>
              </a:lnSpc>
            </a:pPr>
            <a:r>
              <a:rPr lang="en-US"/>
              <a:t>if (physical address &gt; base + limit) then… ?</a:t>
            </a:r>
          </a:p>
          <a:p>
            <a:pPr>
              <a:lnSpc>
                <a:spcPct val="90000"/>
              </a:lnSpc>
            </a:pPr>
            <a:r>
              <a:rPr lang="en-US"/>
              <a:t>Advantages</a:t>
            </a:r>
          </a:p>
          <a:p>
            <a:pPr lvl="1">
              <a:lnSpc>
                <a:spcPct val="90000"/>
              </a:lnSpc>
            </a:pPr>
            <a:r>
              <a:rPr lang="en-US"/>
              <a:t>no internal fragmentation</a:t>
            </a:r>
          </a:p>
          <a:p>
            <a:pPr lvl="2">
              <a:lnSpc>
                <a:spcPct val="90000"/>
              </a:lnSpc>
            </a:pPr>
            <a:r>
              <a:rPr lang="en-US"/>
              <a:t>simply allocate partition size to be just big enough for process (assuming we know what that is!)</a:t>
            </a:r>
          </a:p>
          <a:p>
            <a:pPr>
              <a:lnSpc>
                <a:spcPct val="90000"/>
              </a:lnSpc>
            </a:pPr>
            <a:r>
              <a:rPr lang="en-US"/>
              <a:t>Problems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external fragmentation</a:t>
            </a:r>
          </a:p>
          <a:p>
            <a:pPr lvl="2">
              <a:lnSpc>
                <a:spcPct val="90000"/>
              </a:lnSpc>
            </a:pPr>
            <a:r>
              <a:rPr lang="en-US"/>
              <a:t>as we load and unload jobs, holes are left scattered throughout physical memory</a:t>
            </a:r>
          </a:p>
          <a:p>
            <a:pPr lvl="2">
              <a:lnSpc>
                <a:spcPct val="90000"/>
              </a:lnSpc>
            </a:pPr>
            <a:r>
              <a:rPr lang="en-US"/>
              <a:t>slightly different than the external fragmentation for fixed partition systems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01120" y="3492000"/>
              <a:ext cx="3294360" cy="730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4280" y="3484080"/>
                <a:ext cx="3308760" cy="743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7873-BB3F-4825-9F48-6819BFD39B80}" type="slidenum">
              <a:rPr lang="en-US"/>
              <a:pPr/>
              <a:t>15</a:t>
            </a:fld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Mechanics of variable partitions</a:t>
            </a: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5486400" y="2209800"/>
            <a:ext cx="1143000" cy="5334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partition 0</a:t>
            </a:r>
          </a:p>
        </p:txBody>
      </p:sp>
      <p:sp>
        <p:nvSpPr>
          <p:cNvPr id="189445" name="Rectangle 5"/>
          <p:cNvSpPr>
            <a:spLocks noChangeArrowheads="1"/>
          </p:cNvSpPr>
          <p:nvPr/>
        </p:nvSpPr>
        <p:spPr bwMode="auto">
          <a:xfrm>
            <a:off x="5486400" y="2743200"/>
            <a:ext cx="1143000" cy="3810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partition 1</a:t>
            </a:r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5486400" y="3429000"/>
            <a:ext cx="1143000" cy="3810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partition 2</a:t>
            </a:r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5486400" y="4038600"/>
            <a:ext cx="11430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partition 3</a:t>
            </a:r>
          </a:p>
        </p:txBody>
      </p:sp>
      <p:sp>
        <p:nvSpPr>
          <p:cNvPr id="189448" name="Rectangle 8"/>
          <p:cNvSpPr>
            <a:spLocks noChangeArrowheads="1"/>
          </p:cNvSpPr>
          <p:nvPr/>
        </p:nvSpPr>
        <p:spPr bwMode="auto">
          <a:xfrm>
            <a:off x="5486400" y="4800600"/>
            <a:ext cx="1143000" cy="7620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partition 4</a:t>
            </a:r>
          </a:p>
        </p:txBody>
      </p:sp>
      <p:sp>
        <p:nvSpPr>
          <p:cNvPr id="189456" name="Rectangle 16"/>
          <p:cNvSpPr>
            <a:spLocks noChangeArrowheads="1"/>
          </p:cNvSpPr>
          <p:nvPr/>
        </p:nvSpPr>
        <p:spPr bwMode="auto">
          <a:xfrm>
            <a:off x="5199063" y="1676400"/>
            <a:ext cx="16335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physical memory</a:t>
            </a:r>
          </a:p>
        </p:txBody>
      </p:sp>
      <p:sp>
        <p:nvSpPr>
          <p:cNvPr id="189457" name="Rectangle 17"/>
          <p:cNvSpPr>
            <a:spLocks noChangeArrowheads="1"/>
          </p:cNvSpPr>
          <p:nvPr/>
        </p:nvSpPr>
        <p:spPr bwMode="auto">
          <a:xfrm>
            <a:off x="377825" y="3962400"/>
            <a:ext cx="12954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EFEB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offset</a:t>
            </a:r>
          </a:p>
        </p:txBody>
      </p:sp>
      <p:sp>
        <p:nvSpPr>
          <p:cNvPr id="189458" name="Oval 18"/>
          <p:cNvSpPr>
            <a:spLocks noChangeArrowheads="1"/>
          </p:cNvSpPr>
          <p:nvPr/>
        </p:nvSpPr>
        <p:spPr bwMode="auto">
          <a:xfrm>
            <a:off x="3733800" y="3886200"/>
            <a:ext cx="457200" cy="457200"/>
          </a:xfrm>
          <a:prstGeom prst="ellipse">
            <a:avLst/>
          </a:prstGeom>
          <a:solidFill>
            <a:srgbClr val="F0EBEB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+</a:t>
            </a:r>
          </a:p>
        </p:txBody>
      </p:sp>
      <p:sp>
        <p:nvSpPr>
          <p:cNvPr id="189459" name="Rectangle 19"/>
          <p:cNvSpPr>
            <a:spLocks noChangeArrowheads="1"/>
          </p:cNvSpPr>
          <p:nvPr/>
        </p:nvSpPr>
        <p:spPr bwMode="auto">
          <a:xfrm>
            <a:off x="304800" y="4267200"/>
            <a:ext cx="144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virtual address</a:t>
            </a:r>
          </a:p>
        </p:txBody>
      </p:sp>
      <p:sp>
        <p:nvSpPr>
          <p:cNvPr id="189460" name="Rectangle 20"/>
          <p:cNvSpPr>
            <a:spLocks noChangeArrowheads="1"/>
          </p:cNvSpPr>
          <p:nvPr/>
        </p:nvSpPr>
        <p:spPr bwMode="auto">
          <a:xfrm>
            <a:off x="3352800" y="2590800"/>
            <a:ext cx="12954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EFEB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P3’s base</a:t>
            </a:r>
          </a:p>
        </p:txBody>
      </p:sp>
      <p:sp>
        <p:nvSpPr>
          <p:cNvPr id="189461" name="Rectangle 21"/>
          <p:cNvSpPr>
            <a:spLocks noChangeArrowheads="1"/>
          </p:cNvSpPr>
          <p:nvPr/>
        </p:nvSpPr>
        <p:spPr bwMode="auto">
          <a:xfrm>
            <a:off x="3352800" y="2286000"/>
            <a:ext cx="1287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base register</a:t>
            </a:r>
          </a:p>
        </p:txBody>
      </p:sp>
      <p:sp>
        <p:nvSpPr>
          <p:cNvPr id="189462" name="Line 22"/>
          <p:cNvSpPr>
            <a:spLocks noChangeShapeType="1"/>
          </p:cNvSpPr>
          <p:nvPr/>
        </p:nvSpPr>
        <p:spPr bwMode="auto">
          <a:xfrm>
            <a:off x="4191000" y="41148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3" name="Line 23"/>
          <p:cNvSpPr>
            <a:spLocks noChangeShapeType="1"/>
          </p:cNvSpPr>
          <p:nvPr/>
        </p:nvSpPr>
        <p:spPr bwMode="auto">
          <a:xfrm>
            <a:off x="2590800" y="41148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4" name="Line 24"/>
          <p:cNvSpPr>
            <a:spLocks noChangeShapeType="1"/>
          </p:cNvSpPr>
          <p:nvPr/>
        </p:nvSpPr>
        <p:spPr bwMode="auto">
          <a:xfrm>
            <a:off x="3962400" y="28956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5" name="Rectangle 25"/>
          <p:cNvSpPr>
            <a:spLocks noChangeArrowheads="1"/>
          </p:cNvSpPr>
          <p:nvPr/>
        </p:nvSpPr>
        <p:spPr bwMode="auto">
          <a:xfrm>
            <a:off x="5486400" y="3124200"/>
            <a:ext cx="1143000" cy="3048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6" name="Rectangle 26"/>
          <p:cNvSpPr>
            <a:spLocks noChangeArrowheads="1"/>
          </p:cNvSpPr>
          <p:nvPr/>
        </p:nvSpPr>
        <p:spPr bwMode="auto">
          <a:xfrm>
            <a:off x="5486400" y="3810000"/>
            <a:ext cx="1143000" cy="2286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7" name="Rectangle 27"/>
          <p:cNvSpPr>
            <a:spLocks noChangeArrowheads="1"/>
          </p:cNvSpPr>
          <p:nvPr/>
        </p:nvSpPr>
        <p:spPr bwMode="auto">
          <a:xfrm>
            <a:off x="5486400" y="4343400"/>
            <a:ext cx="1143000" cy="457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8" name="Rectangle 28"/>
          <p:cNvSpPr>
            <a:spLocks noChangeArrowheads="1"/>
          </p:cNvSpPr>
          <p:nvPr/>
        </p:nvSpPr>
        <p:spPr bwMode="auto">
          <a:xfrm>
            <a:off x="5486400" y="5562600"/>
            <a:ext cx="1143000" cy="2286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9" name="Rectangle 29"/>
          <p:cNvSpPr>
            <a:spLocks noChangeArrowheads="1"/>
          </p:cNvSpPr>
          <p:nvPr/>
        </p:nvSpPr>
        <p:spPr bwMode="auto">
          <a:xfrm>
            <a:off x="1752600" y="2590800"/>
            <a:ext cx="12954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EFEB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P3’s size</a:t>
            </a:r>
          </a:p>
        </p:txBody>
      </p:sp>
      <p:sp>
        <p:nvSpPr>
          <p:cNvPr id="189470" name="Rectangle 30"/>
          <p:cNvSpPr>
            <a:spLocks noChangeArrowheads="1"/>
          </p:cNvSpPr>
          <p:nvPr/>
        </p:nvSpPr>
        <p:spPr bwMode="auto">
          <a:xfrm>
            <a:off x="1773238" y="2286000"/>
            <a:ext cx="1249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limit register</a:t>
            </a:r>
          </a:p>
        </p:txBody>
      </p:sp>
      <p:sp>
        <p:nvSpPr>
          <p:cNvPr id="189471" name="Line 31"/>
          <p:cNvSpPr>
            <a:spLocks noChangeShapeType="1"/>
          </p:cNvSpPr>
          <p:nvPr/>
        </p:nvSpPr>
        <p:spPr bwMode="auto">
          <a:xfrm>
            <a:off x="2362200" y="28956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72" name="AutoShape 32"/>
          <p:cNvSpPr>
            <a:spLocks noChangeArrowheads="1"/>
          </p:cNvSpPr>
          <p:nvPr/>
        </p:nvSpPr>
        <p:spPr bwMode="auto">
          <a:xfrm>
            <a:off x="2133600" y="3886200"/>
            <a:ext cx="457200" cy="457200"/>
          </a:xfrm>
          <a:prstGeom prst="diamond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&lt;?</a:t>
            </a:r>
          </a:p>
        </p:txBody>
      </p:sp>
      <p:sp>
        <p:nvSpPr>
          <p:cNvPr id="189473" name="Line 33"/>
          <p:cNvSpPr>
            <a:spLocks noChangeShapeType="1"/>
          </p:cNvSpPr>
          <p:nvPr/>
        </p:nvSpPr>
        <p:spPr bwMode="auto">
          <a:xfrm>
            <a:off x="1676400" y="41148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74" name="Line 34"/>
          <p:cNvSpPr>
            <a:spLocks noChangeShapeType="1"/>
          </p:cNvSpPr>
          <p:nvPr/>
        </p:nvSpPr>
        <p:spPr bwMode="auto">
          <a:xfrm>
            <a:off x="2362200" y="43434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76" name="Rectangle 36"/>
          <p:cNvSpPr>
            <a:spLocks noChangeArrowheads="1"/>
          </p:cNvSpPr>
          <p:nvPr/>
        </p:nvSpPr>
        <p:spPr bwMode="auto">
          <a:xfrm>
            <a:off x="1600200" y="4876800"/>
            <a:ext cx="1520825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raise</a:t>
            </a:r>
          </a:p>
          <a:p>
            <a:r>
              <a:rPr lang="en-US" sz="1400" b="1">
                <a:solidFill>
                  <a:srgbClr val="FF0000"/>
                </a:solidFill>
              </a:rPr>
              <a:t> protection fault</a:t>
            </a:r>
          </a:p>
        </p:txBody>
      </p:sp>
      <p:sp>
        <p:nvSpPr>
          <p:cNvPr id="189477" name="Rectangle 37"/>
          <p:cNvSpPr>
            <a:spLocks noChangeArrowheads="1"/>
          </p:cNvSpPr>
          <p:nvPr/>
        </p:nvSpPr>
        <p:spPr bwMode="auto">
          <a:xfrm>
            <a:off x="2286000" y="4419600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no</a:t>
            </a:r>
          </a:p>
        </p:txBody>
      </p:sp>
      <p:sp>
        <p:nvSpPr>
          <p:cNvPr id="189478" name="Rectangle 38"/>
          <p:cNvSpPr>
            <a:spLocks noChangeArrowheads="1"/>
          </p:cNvSpPr>
          <p:nvPr/>
        </p:nvSpPr>
        <p:spPr bwMode="auto">
          <a:xfrm>
            <a:off x="2547938" y="3810000"/>
            <a:ext cx="500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yes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584360" y="957240"/>
              <a:ext cx="7256880" cy="4767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9680" y="948240"/>
                <a:ext cx="7267320" cy="4782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3136-9515-4A8F-8438-D394E299DEB4}" type="slidenum">
              <a:rPr lang="en-US"/>
              <a:pPr/>
              <a:t>16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Dealing with fragmentation</a:t>
            </a: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4648200" y="2209800"/>
            <a:ext cx="1143000" cy="5334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partition 0</a:t>
            </a: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4648200" y="2743200"/>
            <a:ext cx="1143000" cy="3810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partition 1</a:t>
            </a:r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4648200" y="3429000"/>
            <a:ext cx="1143000" cy="3810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partition 2</a:t>
            </a:r>
          </a:p>
        </p:txBody>
      </p:sp>
      <p:sp>
        <p:nvSpPr>
          <p:cNvPr id="209926" name="Rectangle 6"/>
          <p:cNvSpPr>
            <a:spLocks noChangeArrowheads="1"/>
          </p:cNvSpPr>
          <p:nvPr/>
        </p:nvSpPr>
        <p:spPr bwMode="auto">
          <a:xfrm>
            <a:off x="4648200" y="4038600"/>
            <a:ext cx="1143000" cy="3048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partition 3</a:t>
            </a:r>
          </a:p>
        </p:txBody>
      </p:sp>
      <p:sp>
        <p:nvSpPr>
          <p:cNvPr id="209927" name="Rectangle 7"/>
          <p:cNvSpPr>
            <a:spLocks noChangeArrowheads="1"/>
          </p:cNvSpPr>
          <p:nvPr/>
        </p:nvSpPr>
        <p:spPr bwMode="auto">
          <a:xfrm>
            <a:off x="4648200" y="4800600"/>
            <a:ext cx="1143000" cy="7620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partition 4</a:t>
            </a:r>
          </a:p>
        </p:txBody>
      </p:sp>
      <p:sp>
        <p:nvSpPr>
          <p:cNvPr id="209937" name="Rectangle 17"/>
          <p:cNvSpPr>
            <a:spLocks noChangeArrowheads="1"/>
          </p:cNvSpPr>
          <p:nvPr/>
        </p:nvSpPr>
        <p:spPr bwMode="auto">
          <a:xfrm>
            <a:off x="4648200" y="3124200"/>
            <a:ext cx="1143000" cy="3048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8" name="Rectangle 18"/>
          <p:cNvSpPr>
            <a:spLocks noChangeArrowheads="1"/>
          </p:cNvSpPr>
          <p:nvPr/>
        </p:nvSpPr>
        <p:spPr bwMode="auto">
          <a:xfrm>
            <a:off x="4648200" y="3810000"/>
            <a:ext cx="1143000" cy="2286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9" name="Rectangle 19"/>
          <p:cNvSpPr>
            <a:spLocks noChangeArrowheads="1"/>
          </p:cNvSpPr>
          <p:nvPr/>
        </p:nvSpPr>
        <p:spPr bwMode="auto">
          <a:xfrm>
            <a:off x="4648200" y="4343400"/>
            <a:ext cx="1143000" cy="457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40" name="Rectangle 20"/>
          <p:cNvSpPr>
            <a:spLocks noChangeArrowheads="1"/>
          </p:cNvSpPr>
          <p:nvPr/>
        </p:nvSpPr>
        <p:spPr bwMode="auto">
          <a:xfrm>
            <a:off x="4648200" y="5562600"/>
            <a:ext cx="1143000" cy="2286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50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3505200" cy="4953000"/>
          </a:xfrm>
        </p:spPr>
        <p:txBody>
          <a:bodyPr/>
          <a:lstStyle/>
          <a:p>
            <a:r>
              <a:rPr lang="en-US"/>
              <a:t>Compact memory by copying</a:t>
            </a:r>
          </a:p>
          <a:p>
            <a:pPr lvl="1"/>
            <a:r>
              <a:rPr lang="en-US"/>
              <a:t>Swap a program out</a:t>
            </a:r>
          </a:p>
          <a:p>
            <a:pPr lvl="1"/>
            <a:r>
              <a:rPr lang="en-US"/>
              <a:t>Re-load it, adjacent to another</a:t>
            </a:r>
          </a:p>
          <a:p>
            <a:pPr lvl="1"/>
            <a:r>
              <a:rPr lang="en-US"/>
              <a:t>Adjust its base register</a:t>
            </a:r>
          </a:p>
          <a:p>
            <a:pPr lvl="1"/>
            <a:r>
              <a:rPr lang="en-US"/>
              <a:t>“Lather, rinse, repeat”</a:t>
            </a:r>
          </a:p>
          <a:p>
            <a:pPr lvl="1"/>
            <a:r>
              <a:rPr lang="en-US"/>
              <a:t>Ugh</a:t>
            </a:r>
          </a:p>
        </p:txBody>
      </p:sp>
      <p:sp>
        <p:nvSpPr>
          <p:cNvPr id="209951" name="Rectangle 31"/>
          <p:cNvSpPr>
            <a:spLocks noChangeArrowheads="1"/>
          </p:cNvSpPr>
          <p:nvPr/>
        </p:nvSpPr>
        <p:spPr bwMode="auto">
          <a:xfrm>
            <a:off x="7086600" y="2209800"/>
            <a:ext cx="1143000" cy="5334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partition 0</a:t>
            </a:r>
          </a:p>
        </p:txBody>
      </p:sp>
      <p:sp>
        <p:nvSpPr>
          <p:cNvPr id="209952" name="Rectangle 32"/>
          <p:cNvSpPr>
            <a:spLocks noChangeArrowheads="1"/>
          </p:cNvSpPr>
          <p:nvPr/>
        </p:nvSpPr>
        <p:spPr bwMode="auto">
          <a:xfrm>
            <a:off x="7086600" y="2743200"/>
            <a:ext cx="1143000" cy="3810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partition 1</a:t>
            </a:r>
          </a:p>
        </p:txBody>
      </p:sp>
      <p:sp>
        <p:nvSpPr>
          <p:cNvPr id="209953" name="Rectangle 33"/>
          <p:cNvSpPr>
            <a:spLocks noChangeArrowheads="1"/>
          </p:cNvSpPr>
          <p:nvPr/>
        </p:nvSpPr>
        <p:spPr bwMode="auto">
          <a:xfrm>
            <a:off x="7086600" y="3124200"/>
            <a:ext cx="1143000" cy="3810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partition 2</a:t>
            </a:r>
          </a:p>
        </p:txBody>
      </p:sp>
      <p:sp>
        <p:nvSpPr>
          <p:cNvPr id="209954" name="Rectangle 34"/>
          <p:cNvSpPr>
            <a:spLocks noChangeArrowheads="1"/>
          </p:cNvSpPr>
          <p:nvPr/>
        </p:nvSpPr>
        <p:spPr bwMode="auto">
          <a:xfrm>
            <a:off x="7086600" y="3505200"/>
            <a:ext cx="1143000" cy="3048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partition 3</a:t>
            </a:r>
          </a:p>
        </p:txBody>
      </p:sp>
      <p:sp>
        <p:nvSpPr>
          <p:cNvPr id="209955" name="Rectangle 35"/>
          <p:cNvSpPr>
            <a:spLocks noChangeArrowheads="1"/>
          </p:cNvSpPr>
          <p:nvPr/>
        </p:nvSpPr>
        <p:spPr bwMode="auto">
          <a:xfrm>
            <a:off x="7086600" y="3810000"/>
            <a:ext cx="1143000" cy="7620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partition 4</a:t>
            </a:r>
          </a:p>
        </p:txBody>
      </p:sp>
      <p:sp>
        <p:nvSpPr>
          <p:cNvPr id="209956" name="Rectangle 36"/>
          <p:cNvSpPr>
            <a:spLocks noChangeArrowheads="1"/>
          </p:cNvSpPr>
          <p:nvPr/>
        </p:nvSpPr>
        <p:spPr bwMode="auto">
          <a:xfrm>
            <a:off x="7086600" y="4572000"/>
            <a:ext cx="1143000" cy="1219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57" name="Line 37"/>
          <p:cNvSpPr>
            <a:spLocks noChangeShapeType="1"/>
          </p:cNvSpPr>
          <p:nvPr/>
        </p:nvSpPr>
        <p:spPr bwMode="auto">
          <a:xfrm>
            <a:off x="6019800" y="3886200"/>
            <a:ext cx="9144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716720" y="1042920"/>
              <a:ext cx="1609560" cy="172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12040" y="1037160"/>
                <a:ext cx="1619640" cy="183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C3B5-4ADE-4F12-8A20-301FD72F88F1}" type="slidenum">
              <a:rPr lang="en-US"/>
              <a:pPr/>
              <a:t>17</a:t>
            </a:fld>
            <a:endParaRPr lang="en-US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Modern technique: Paging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153400" cy="4953000"/>
          </a:xfrm>
        </p:spPr>
        <p:txBody>
          <a:bodyPr/>
          <a:lstStyle/>
          <a:p>
            <a:r>
              <a:rPr lang="en-US" sz="2000"/>
              <a:t>Solve the external fragmentation problem by using fixed sized units in both physical and virtual memory</a:t>
            </a:r>
          </a:p>
          <a:p>
            <a:r>
              <a:rPr lang="en-US" sz="2000"/>
              <a:t>Solve the internal fragmentation problem by making the units small</a:t>
            </a:r>
          </a:p>
          <a:p>
            <a:pPr>
              <a:buFontTx/>
              <a:buNone/>
            </a:pPr>
            <a:endParaRPr lang="en-US" sz="2000"/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5392738" y="3124200"/>
            <a:ext cx="1143000" cy="5334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frame 0</a:t>
            </a:r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5392738" y="3657600"/>
            <a:ext cx="1143000" cy="5334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frame 1</a:t>
            </a:r>
          </a:p>
        </p:txBody>
      </p:sp>
      <p:sp>
        <p:nvSpPr>
          <p:cNvPr id="190470" name="Rectangle 6"/>
          <p:cNvSpPr>
            <a:spLocks noChangeArrowheads="1"/>
          </p:cNvSpPr>
          <p:nvPr/>
        </p:nvSpPr>
        <p:spPr bwMode="auto">
          <a:xfrm>
            <a:off x="5392738" y="4191000"/>
            <a:ext cx="1143000" cy="5334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frame 2</a:t>
            </a:r>
          </a:p>
        </p:txBody>
      </p:sp>
      <p:sp>
        <p:nvSpPr>
          <p:cNvPr id="190472" name="Rectangle 8"/>
          <p:cNvSpPr>
            <a:spLocks noChangeArrowheads="1"/>
          </p:cNvSpPr>
          <p:nvPr/>
        </p:nvSpPr>
        <p:spPr bwMode="auto">
          <a:xfrm>
            <a:off x="5392738" y="5257800"/>
            <a:ext cx="1143000" cy="5334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frame Y</a:t>
            </a:r>
          </a:p>
        </p:txBody>
      </p:sp>
      <p:sp>
        <p:nvSpPr>
          <p:cNvPr id="190480" name="Rectangle 16"/>
          <p:cNvSpPr>
            <a:spLocks noChangeArrowheads="1"/>
          </p:cNvSpPr>
          <p:nvPr/>
        </p:nvSpPr>
        <p:spPr bwMode="auto">
          <a:xfrm>
            <a:off x="4837113" y="2743200"/>
            <a:ext cx="2171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physical address space</a:t>
            </a:r>
          </a:p>
        </p:txBody>
      </p:sp>
      <p:sp>
        <p:nvSpPr>
          <p:cNvPr id="190482" name="Rectangle 18"/>
          <p:cNvSpPr>
            <a:spLocks noChangeArrowheads="1"/>
          </p:cNvSpPr>
          <p:nvPr/>
        </p:nvSpPr>
        <p:spPr bwMode="auto">
          <a:xfrm rot="-5400000">
            <a:off x="5678488" y="4821237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…</a:t>
            </a:r>
          </a:p>
        </p:txBody>
      </p:sp>
      <p:sp>
        <p:nvSpPr>
          <p:cNvPr id="190483" name="Rectangle 19"/>
          <p:cNvSpPr>
            <a:spLocks noChangeArrowheads="1"/>
          </p:cNvSpPr>
          <p:nvPr/>
        </p:nvSpPr>
        <p:spPr bwMode="auto">
          <a:xfrm>
            <a:off x="2514600" y="2971800"/>
            <a:ext cx="1143000" cy="5334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page 0</a:t>
            </a:r>
          </a:p>
        </p:txBody>
      </p:sp>
      <p:sp>
        <p:nvSpPr>
          <p:cNvPr id="190484" name="Rectangle 20"/>
          <p:cNvSpPr>
            <a:spLocks noChangeArrowheads="1"/>
          </p:cNvSpPr>
          <p:nvPr/>
        </p:nvSpPr>
        <p:spPr bwMode="auto">
          <a:xfrm>
            <a:off x="2514600" y="3505200"/>
            <a:ext cx="1143000" cy="5334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page 1</a:t>
            </a:r>
          </a:p>
        </p:txBody>
      </p:sp>
      <p:sp>
        <p:nvSpPr>
          <p:cNvPr id="190485" name="Rectangle 21"/>
          <p:cNvSpPr>
            <a:spLocks noChangeArrowheads="1"/>
          </p:cNvSpPr>
          <p:nvPr/>
        </p:nvSpPr>
        <p:spPr bwMode="auto">
          <a:xfrm>
            <a:off x="2514600" y="4038600"/>
            <a:ext cx="1143000" cy="5334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page 2</a:t>
            </a:r>
          </a:p>
        </p:txBody>
      </p:sp>
      <p:sp>
        <p:nvSpPr>
          <p:cNvPr id="190486" name="Rectangle 22"/>
          <p:cNvSpPr>
            <a:spLocks noChangeArrowheads="1"/>
          </p:cNvSpPr>
          <p:nvPr/>
        </p:nvSpPr>
        <p:spPr bwMode="auto">
          <a:xfrm>
            <a:off x="2514600" y="5562600"/>
            <a:ext cx="1143000" cy="5334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page X</a:t>
            </a:r>
          </a:p>
        </p:txBody>
      </p:sp>
      <p:sp>
        <p:nvSpPr>
          <p:cNvPr id="190487" name="Rectangle 23"/>
          <p:cNvSpPr>
            <a:spLocks noChangeArrowheads="1"/>
          </p:cNvSpPr>
          <p:nvPr/>
        </p:nvSpPr>
        <p:spPr bwMode="auto">
          <a:xfrm>
            <a:off x="2032000" y="2590800"/>
            <a:ext cx="1995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virtual address space</a:t>
            </a:r>
          </a:p>
        </p:txBody>
      </p:sp>
      <p:sp>
        <p:nvSpPr>
          <p:cNvPr id="190488" name="Rectangle 24"/>
          <p:cNvSpPr>
            <a:spLocks noChangeArrowheads="1"/>
          </p:cNvSpPr>
          <p:nvPr/>
        </p:nvSpPr>
        <p:spPr bwMode="auto">
          <a:xfrm rot="-5400000">
            <a:off x="2798763" y="5145087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…</a:t>
            </a:r>
          </a:p>
        </p:txBody>
      </p:sp>
      <p:sp>
        <p:nvSpPr>
          <p:cNvPr id="190489" name="Rectangle 25"/>
          <p:cNvSpPr>
            <a:spLocks noChangeArrowheads="1"/>
          </p:cNvSpPr>
          <p:nvPr/>
        </p:nvSpPr>
        <p:spPr bwMode="auto">
          <a:xfrm>
            <a:off x="2514600" y="4572000"/>
            <a:ext cx="1143000" cy="5334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page 3</a:t>
            </a:r>
          </a:p>
        </p:txBody>
      </p:sp>
      <p:sp>
        <p:nvSpPr>
          <p:cNvPr id="190490" name="Line 26"/>
          <p:cNvSpPr>
            <a:spLocks noChangeShapeType="1"/>
          </p:cNvSpPr>
          <p:nvPr/>
        </p:nvSpPr>
        <p:spPr bwMode="auto">
          <a:xfrm flipV="1">
            <a:off x="3657600" y="4419600"/>
            <a:ext cx="1676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91" name="Line 27"/>
          <p:cNvSpPr>
            <a:spLocks noChangeShapeType="1"/>
          </p:cNvSpPr>
          <p:nvPr/>
        </p:nvSpPr>
        <p:spPr bwMode="auto">
          <a:xfrm>
            <a:off x="3657600" y="3810000"/>
            <a:ext cx="175260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92" name="Line 28"/>
          <p:cNvSpPr>
            <a:spLocks noChangeShapeType="1"/>
          </p:cNvSpPr>
          <p:nvPr/>
        </p:nvSpPr>
        <p:spPr bwMode="auto">
          <a:xfrm flipV="1">
            <a:off x="3657600" y="3962400"/>
            <a:ext cx="16764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72360" y="967680"/>
              <a:ext cx="7964280" cy="5516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000" y="962280"/>
                <a:ext cx="7982640" cy="5531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7429F-00AE-45B1-8DF6-795F0A277700}" type="slidenum">
              <a:rPr lang="en-US"/>
              <a:pPr/>
              <a:t>18</a:t>
            </a:fld>
            <a:endParaRPr lang="en-US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is easy …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r>
              <a:rPr lang="en-US"/>
              <a:t>For the programmer …</a:t>
            </a:r>
          </a:p>
          <a:p>
            <a:pPr lvl="1"/>
            <a:r>
              <a:rPr lang="en-US"/>
              <a:t>Processes view memory as a contiguous address space from bytes 0 through N – a </a:t>
            </a:r>
            <a:r>
              <a:rPr lang="en-US">
                <a:solidFill>
                  <a:srgbClr val="FF0000"/>
                </a:solidFill>
              </a:rPr>
              <a:t>virtual address space</a:t>
            </a:r>
            <a:endParaRPr lang="en-US"/>
          </a:p>
          <a:p>
            <a:pPr lvl="1"/>
            <a:r>
              <a:rPr lang="en-US"/>
              <a:t>N is independent of the actual hardware</a:t>
            </a:r>
          </a:p>
          <a:p>
            <a:pPr lvl="1"/>
            <a:r>
              <a:rPr lang="en-US"/>
              <a:t>In reality, virtual pages are scattered across physical memory frames – not contiguous as earlier</a:t>
            </a:r>
          </a:p>
          <a:p>
            <a:pPr lvl="2"/>
            <a:r>
              <a:rPr lang="en-US"/>
              <a:t>Virtual-to-physical mapping</a:t>
            </a:r>
          </a:p>
          <a:p>
            <a:pPr lvl="2"/>
            <a:r>
              <a:rPr lang="en-US"/>
              <a:t>This mapping is </a:t>
            </a:r>
            <a:r>
              <a:rPr lang="en-US">
                <a:solidFill>
                  <a:srgbClr val="FF0000"/>
                </a:solidFill>
              </a:rPr>
              <a:t>invisible</a:t>
            </a:r>
            <a:r>
              <a:rPr lang="en-US"/>
              <a:t> to the program</a:t>
            </a:r>
          </a:p>
          <a:p>
            <a:r>
              <a:rPr lang="en-US"/>
              <a:t>For the memory manager …</a:t>
            </a:r>
          </a:p>
          <a:p>
            <a:pPr lvl="1"/>
            <a:r>
              <a:rPr lang="en-US"/>
              <a:t>Efficient use of memory, because very little internal fragmentation</a:t>
            </a:r>
          </a:p>
          <a:p>
            <a:pPr lvl="1"/>
            <a:r>
              <a:rPr lang="en-US"/>
              <a:t>No external fragmentation at all</a:t>
            </a:r>
          </a:p>
          <a:p>
            <a:pPr lvl="2"/>
            <a:r>
              <a:rPr lang="en-US"/>
              <a:t>No need to copy big chunks of memory around to coalesce free space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15160" y="1709640"/>
              <a:ext cx="5866920" cy="3880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1200" y="1704600"/>
                <a:ext cx="5877000" cy="3893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B5B7-9EDE-428E-9F35-87E552118BD3}" type="slidenum">
              <a:rPr lang="en-US"/>
              <a:pPr/>
              <a:t>19</a:t>
            </a:fld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r>
              <a:rPr lang="en-US"/>
              <a:t>For the protection system</a:t>
            </a:r>
          </a:p>
          <a:p>
            <a:pPr lvl="1"/>
            <a:r>
              <a:rPr lang="en-US"/>
              <a:t>One process cannot “name” another process’s memory – there is complete isolation</a:t>
            </a:r>
          </a:p>
          <a:p>
            <a:pPr lvl="2"/>
            <a:r>
              <a:rPr lang="en-US"/>
              <a:t>The virtual address 0xDEADBEEF maps to different physical addresses for different processes</a:t>
            </a:r>
          </a:p>
          <a:p>
            <a:pPr lvl="2"/>
            <a:endParaRPr lang="en-US"/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Note:  Assume for now that all pages of the address space are resident in memory – no “page faults”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D730C9-E28F-47CE-81E3-E5FBE77BA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6429AB-ED87-4316-A1E1-98214DE48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 is to sync up the lectures with the labs</a:t>
            </a:r>
          </a:p>
          <a:p>
            <a:r>
              <a:rPr lang="en-US" dirty="0"/>
              <a:t>We are going to jump ahead to Memory Management, Virtual Memory, and Hardware Support for MM (Chapters 8, 9, 10 in the textbook)</a:t>
            </a:r>
          </a:p>
          <a:p>
            <a:r>
              <a:rPr lang="en-US" dirty="0"/>
              <a:t>Later in the class we will talk about Monitors, Scheduling and Deadlocks.</a:t>
            </a:r>
          </a:p>
          <a:p>
            <a:r>
              <a:rPr lang="en-US" dirty="0"/>
              <a:t>I may also use Panopto recordings to fill in material that we don’t have time to discuss in class.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EEA6DC-75FA-4803-8AEB-6CBE5E5E1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8AA7-1F47-4ED5-95EC-78D2BC59CBB2}" type="datetime1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F6D34E-1D1B-422C-A74D-F4A39618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F3340C-8939-4398-B9AD-4F953A160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F525-F3B0-4871-8BF2-E8D19EAA8B58}" type="slidenum">
              <a:rPr lang="en-US" smtClean="0"/>
              <a:pPr/>
              <a:t>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5870520" y="3327120"/>
              <a:ext cx="1302480" cy="583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7280" y="3321720"/>
                <a:ext cx="1310760" cy="6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132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9FCB-2E19-408C-BA9B-DEDA33106DB3}" type="slidenum">
              <a:rPr lang="en-US"/>
              <a:pPr/>
              <a:t>20</a:t>
            </a:fld>
            <a:endParaRPr 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Address translation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924800" cy="4953000"/>
          </a:xfrm>
        </p:spPr>
        <p:txBody>
          <a:bodyPr/>
          <a:lstStyle/>
          <a:p>
            <a:r>
              <a:rPr lang="en-US"/>
              <a:t>Translating virtual addresses</a:t>
            </a:r>
          </a:p>
          <a:p>
            <a:pPr lvl="1"/>
            <a:r>
              <a:rPr lang="en-US"/>
              <a:t>a virtual address has two parts: </a:t>
            </a:r>
            <a:r>
              <a:rPr lang="en-US">
                <a:solidFill>
                  <a:srgbClr val="FF0000"/>
                </a:solidFill>
              </a:rPr>
              <a:t>virtual page number</a:t>
            </a:r>
            <a:r>
              <a:rPr lang="en-US"/>
              <a:t> &amp; </a:t>
            </a:r>
            <a:r>
              <a:rPr lang="en-US">
                <a:solidFill>
                  <a:srgbClr val="FF0000"/>
                </a:solidFill>
              </a:rPr>
              <a:t>offset</a:t>
            </a:r>
          </a:p>
          <a:p>
            <a:pPr lvl="1"/>
            <a:r>
              <a:rPr lang="en-US"/>
              <a:t>virtual page number (VPN) is index into a </a:t>
            </a:r>
            <a:r>
              <a:rPr lang="en-US">
                <a:solidFill>
                  <a:srgbClr val="FF0000"/>
                </a:solidFill>
              </a:rPr>
              <a:t>page table</a:t>
            </a:r>
          </a:p>
          <a:p>
            <a:pPr lvl="1"/>
            <a:r>
              <a:rPr lang="en-US"/>
              <a:t>page table entry contains </a:t>
            </a:r>
            <a:r>
              <a:rPr lang="en-US">
                <a:solidFill>
                  <a:srgbClr val="FF0000"/>
                </a:solidFill>
              </a:rPr>
              <a:t>page frame number</a:t>
            </a:r>
            <a:r>
              <a:rPr lang="en-US"/>
              <a:t> (PFN)</a:t>
            </a:r>
          </a:p>
          <a:p>
            <a:pPr lvl="1"/>
            <a:r>
              <a:rPr lang="en-US"/>
              <a:t>physical address is </a:t>
            </a:r>
            <a:r>
              <a:rPr lang="en-US">
                <a:solidFill>
                  <a:srgbClr val="FF0000"/>
                </a:solidFill>
              </a:rPr>
              <a:t>PFN::offset</a:t>
            </a:r>
          </a:p>
          <a:p>
            <a:r>
              <a:rPr lang="en-US"/>
              <a:t>Page tables</a:t>
            </a:r>
          </a:p>
          <a:p>
            <a:pPr lvl="1"/>
            <a:r>
              <a:rPr lang="en-US"/>
              <a:t>managed by the OS</a:t>
            </a:r>
          </a:p>
          <a:p>
            <a:pPr lvl="1"/>
            <a:r>
              <a:rPr lang="en-US"/>
              <a:t>one </a:t>
            </a:r>
            <a:r>
              <a:rPr lang="en-US">
                <a:solidFill>
                  <a:srgbClr val="FF0000"/>
                </a:solidFill>
              </a:rPr>
              <a:t>page table entry</a:t>
            </a:r>
            <a:r>
              <a:rPr lang="en-US"/>
              <a:t> (PTE) per page in virtual address space</a:t>
            </a:r>
          </a:p>
          <a:p>
            <a:pPr lvl="2"/>
            <a:r>
              <a:rPr lang="en-US"/>
              <a:t>i.e., one PTE per VPN</a:t>
            </a:r>
          </a:p>
          <a:p>
            <a:pPr lvl="1"/>
            <a:r>
              <a:rPr lang="en-US"/>
              <a:t>map virtual page number (VPN) to page frame number (PFN)</a:t>
            </a:r>
          </a:p>
          <a:p>
            <a:pPr lvl="2"/>
            <a:r>
              <a:rPr lang="en-US"/>
              <a:t>VPN is simply an index into the page table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746080" y="1640160"/>
              <a:ext cx="5600160" cy="828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3200" y="1633320"/>
                <a:ext cx="5608080" cy="839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58C8-B840-435D-8C53-D977CB3D200B}" type="slidenum">
              <a:rPr lang="en-US"/>
              <a:pPr/>
              <a:t>21</a:t>
            </a:fld>
            <a:endParaRPr lang="en-US"/>
          </a:p>
        </p:txBody>
      </p:sp>
      <p:sp>
        <p:nvSpPr>
          <p:cNvPr id="254978" name="Slide Number Placeholder 4"/>
          <p:cNvSpPr txBox="1">
            <a:spLocks noGrp="1"/>
          </p:cNvSpPr>
          <p:nvPr/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7640E4F6-AAD9-414A-8043-2DE46F66B477}" type="slidenum">
              <a:rPr lang="en-US" sz="1400">
                <a:latin typeface="Arial" charset="0"/>
                <a:ea typeface="ＭＳ Ｐゴシック" charset="-128"/>
              </a:rPr>
              <a:pPr algn="r"/>
              <a:t>21</a:t>
            </a:fld>
            <a:endParaRPr lang="en-US" sz="1400">
              <a:latin typeface="Arial" charset="0"/>
              <a:ea typeface="ＭＳ Ｐゴシック" charset="-128"/>
            </a:endParaRPr>
          </a:p>
        </p:txBody>
      </p:sp>
      <p:sp>
        <p:nvSpPr>
          <p:cNvPr id="25497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Paging (K-byte pages)</a:t>
            </a:r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auto">
          <a:xfrm>
            <a:off x="6453188" y="2133600"/>
            <a:ext cx="1366837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600">
                <a:ea typeface="ＭＳ Ｐゴシック" charset="-128"/>
              </a:rPr>
              <a:t>page frame 0</a:t>
            </a:r>
          </a:p>
        </p:txBody>
      </p:sp>
      <p:sp>
        <p:nvSpPr>
          <p:cNvPr id="254981" name="Rectangle 17"/>
          <p:cNvSpPr>
            <a:spLocks noChangeArrowheads="1"/>
          </p:cNvSpPr>
          <p:nvPr/>
        </p:nvSpPr>
        <p:spPr bwMode="auto">
          <a:xfrm>
            <a:off x="6323013" y="1600200"/>
            <a:ext cx="1633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ea typeface="ＭＳ Ｐゴシック" charset="-128"/>
              </a:rPr>
              <a:t>physical memory</a:t>
            </a:r>
          </a:p>
        </p:txBody>
      </p:sp>
      <p:sp>
        <p:nvSpPr>
          <p:cNvPr id="254982" name="Rectangle 17"/>
          <p:cNvSpPr>
            <a:spLocks noChangeArrowheads="1"/>
          </p:cNvSpPr>
          <p:nvPr/>
        </p:nvSpPr>
        <p:spPr bwMode="auto">
          <a:xfrm>
            <a:off x="2627313" y="1600200"/>
            <a:ext cx="2020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ea typeface="ＭＳ Ｐゴシック" charset="-128"/>
              </a:rPr>
              <a:t>virtual address space</a:t>
            </a:r>
          </a:p>
        </p:txBody>
      </p:sp>
      <p:cxnSp>
        <p:nvCxnSpPr>
          <p:cNvPr id="254983" name="Straight Arrow Connector 52"/>
          <p:cNvCxnSpPr>
            <a:cxnSpLocks noChangeShapeType="1"/>
            <a:stCxn id="68" idx="3"/>
            <a:endCxn id="52" idx="1"/>
          </p:cNvCxnSpPr>
          <p:nvPr/>
        </p:nvCxnSpPr>
        <p:spPr bwMode="auto">
          <a:xfrm>
            <a:off x="4338638" y="2244725"/>
            <a:ext cx="2114550" cy="122237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6453188" y="2514600"/>
            <a:ext cx="1366837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ea typeface="ＭＳ Ｐゴシック" charset="-128"/>
              </a:rPr>
              <a:t>page frame 1</a:t>
            </a:r>
          </a:p>
        </p:txBody>
      </p:sp>
      <p:sp>
        <p:nvSpPr>
          <p:cNvPr id="254985" name="Rectangle 4"/>
          <p:cNvSpPr>
            <a:spLocks noChangeArrowheads="1"/>
          </p:cNvSpPr>
          <p:nvPr/>
        </p:nvSpPr>
        <p:spPr bwMode="auto">
          <a:xfrm>
            <a:off x="6453188" y="2895600"/>
            <a:ext cx="1366837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600">
                <a:ea typeface="ＭＳ Ｐゴシック" charset="-128"/>
              </a:rPr>
              <a:t>page frame 2</a:t>
            </a:r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6453188" y="3276600"/>
            <a:ext cx="1366837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ea typeface="ＭＳ Ｐゴシック" charset="-128"/>
              </a:rPr>
              <a:t>page frame 3</a:t>
            </a:r>
          </a:p>
        </p:txBody>
      </p:sp>
      <p:sp>
        <p:nvSpPr>
          <p:cNvPr id="254987" name="Rectangle 4"/>
          <p:cNvSpPr>
            <a:spLocks noChangeArrowheads="1"/>
          </p:cNvSpPr>
          <p:nvPr/>
        </p:nvSpPr>
        <p:spPr bwMode="auto">
          <a:xfrm>
            <a:off x="6453188" y="3657600"/>
            <a:ext cx="1366837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600">
                <a:ea typeface="ＭＳ Ｐゴシック" charset="-128"/>
              </a:rPr>
              <a:t>page frame 4</a:t>
            </a:r>
          </a:p>
        </p:txBody>
      </p:sp>
      <p:sp>
        <p:nvSpPr>
          <p:cNvPr id="254988" name="Rectangle 4"/>
          <p:cNvSpPr>
            <a:spLocks noChangeArrowheads="1"/>
          </p:cNvSpPr>
          <p:nvPr/>
        </p:nvSpPr>
        <p:spPr bwMode="auto">
          <a:xfrm>
            <a:off x="6453188" y="4038600"/>
            <a:ext cx="1366837" cy="381000"/>
          </a:xfrm>
          <a:prstGeom prst="rect">
            <a:avLst/>
          </a:prstGeom>
          <a:solidFill>
            <a:srgbClr val="FFBD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ea typeface="ＭＳ Ｐゴシック" charset="-128"/>
              </a:rPr>
              <a:t>page frame 5</a:t>
            </a:r>
          </a:p>
        </p:txBody>
      </p:sp>
      <p:sp>
        <p:nvSpPr>
          <p:cNvPr id="254989" name="Rectangle 4"/>
          <p:cNvSpPr>
            <a:spLocks noChangeArrowheads="1"/>
          </p:cNvSpPr>
          <p:nvPr/>
        </p:nvSpPr>
        <p:spPr bwMode="auto">
          <a:xfrm>
            <a:off x="6453188" y="4419600"/>
            <a:ext cx="1366837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600">
                <a:ea typeface="ＭＳ Ｐゴシック" charset="-128"/>
              </a:rPr>
              <a:t>page frame 6</a:t>
            </a:r>
          </a:p>
        </p:txBody>
      </p: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6453188" y="4800600"/>
            <a:ext cx="1366837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ea typeface="ＭＳ Ｐゴシック" charset="-128"/>
              </a:rPr>
              <a:t>page frame 7</a:t>
            </a:r>
          </a:p>
        </p:txBody>
      </p:sp>
      <p:sp>
        <p:nvSpPr>
          <p:cNvPr id="254991" name="Rectangle 10"/>
          <p:cNvSpPr>
            <a:spLocks noChangeArrowheads="1"/>
          </p:cNvSpPr>
          <p:nvPr/>
        </p:nvSpPr>
        <p:spPr bwMode="auto">
          <a:xfrm>
            <a:off x="7824788" y="1981200"/>
            <a:ext cx="285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ea typeface="ＭＳ Ｐゴシック" charset="-128"/>
              </a:rPr>
              <a:t>0</a:t>
            </a:r>
          </a:p>
        </p:txBody>
      </p:sp>
      <p:sp>
        <p:nvSpPr>
          <p:cNvPr id="254992" name="Rectangle 10"/>
          <p:cNvSpPr>
            <a:spLocks noChangeArrowheads="1"/>
          </p:cNvSpPr>
          <p:nvPr/>
        </p:nvSpPr>
        <p:spPr bwMode="auto">
          <a:xfrm>
            <a:off x="7775575" y="2362200"/>
            <a:ext cx="401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ea typeface="ＭＳ Ｐゴシック" charset="-128"/>
              </a:rPr>
              <a:t>1K</a:t>
            </a:r>
          </a:p>
        </p:txBody>
      </p:sp>
      <p:sp>
        <p:nvSpPr>
          <p:cNvPr id="254993" name="Rectangle 10"/>
          <p:cNvSpPr>
            <a:spLocks noChangeArrowheads="1"/>
          </p:cNvSpPr>
          <p:nvPr/>
        </p:nvSpPr>
        <p:spPr bwMode="auto">
          <a:xfrm>
            <a:off x="7824788" y="2743200"/>
            <a:ext cx="404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ea typeface="ＭＳ Ｐゴシック" charset="-128"/>
              </a:rPr>
              <a:t>2K</a:t>
            </a:r>
          </a:p>
        </p:txBody>
      </p:sp>
      <p:sp>
        <p:nvSpPr>
          <p:cNvPr id="254994" name="Rectangle 10"/>
          <p:cNvSpPr>
            <a:spLocks noChangeArrowheads="1"/>
          </p:cNvSpPr>
          <p:nvPr/>
        </p:nvSpPr>
        <p:spPr bwMode="auto">
          <a:xfrm>
            <a:off x="7824788" y="3121025"/>
            <a:ext cx="404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ea typeface="ＭＳ Ｐゴシック" charset="-128"/>
              </a:rPr>
              <a:t>3K</a:t>
            </a:r>
          </a:p>
        </p:txBody>
      </p:sp>
      <p:sp>
        <p:nvSpPr>
          <p:cNvPr id="254995" name="Rectangle 10"/>
          <p:cNvSpPr>
            <a:spLocks noChangeArrowheads="1"/>
          </p:cNvSpPr>
          <p:nvPr/>
        </p:nvSpPr>
        <p:spPr bwMode="auto">
          <a:xfrm>
            <a:off x="7824788" y="3502025"/>
            <a:ext cx="404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ea typeface="ＭＳ Ｐゴシック" charset="-128"/>
              </a:rPr>
              <a:t>4K</a:t>
            </a:r>
          </a:p>
        </p:txBody>
      </p:sp>
      <p:sp>
        <p:nvSpPr>
          <p:cNvPr id="254996" name="Rectangle 10"/>
          <p:cNvSpPr>
            <a:spLocks noChangeArrowheads="1"/>
          </p:cNvSpPr>
          <p:nvPr/>
        </p:nvSpPr>
        <p:spPr bwMode="auto">
          <a:xfrm>
            <a:off x="7824788" y="3883025"/>
            <a:ext cx="404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ea typeface="ＭＳ Ｐゴシック" charset="-128"/>
              </a:rPr>
              <a:t>5K</a:t>
            </a:r>
          </a:p>
        </p:txBody>
      </p:sp>
      <p:sp>
        <p:nvSpPr>
          <p:cNvPr id="254997" name="Rectangle 10"/>
          <p:cNvSpPr>
            <a:spLocks noChangeArrowheads="1"/>
          </p:cNvSpPr>
          <p:nvPr/>
        </p:nvSpPr>
        <p:spPr bwMode="auto">
          <a:xfrm>
            <a:off x="7824788" y="4264025"/>
            <a:ext cx="404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ea typeface="ＭＳ Ｐゴシック" charset="-128"/>
              </a:rPr>
              <a:t>6K</a:t>
            </a:r>
          </a:p>
        </p:txBody>
      </p:sp>
      <p:sp>
        <p:nvSpPr>
          <p:cNvPr id="254998" name="Rectangle 10"/>
          <p:cNvSpPr>
            <a:spLocks noChangeArrowheads="1"/>
          </p:cNvSpPr>
          <p:nvPr/>
        </p:nvSpPr>
        <p:spPr bwMode="auto">
          <a:xfrm>
            <a:off x="7824788" y="4645025"/>
            <a:ext cx="404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ea typeface="ＭＳ Ｐゴシック" charset="-128"/>
              </a:rPr>
              <a:t>7K</a:t>
            </a:r>
          </a:p>
        </p:txBody>
      </p:sp>
      <p:sp>
        <p:nvSpPr>
          <p:cNvPr id="254999" name="Rectangle 10"/>
          <p:cNvSpPr>
            <a:spLocks noChangeArrowheads="1"/>
          </p:cNvSpPr>
          <p:nvPr/>
        </p:nvSpPr>
        <p:spPr bwMode="auto">
          <a:xfrm>
            <a:off x="7824788" y="5026025"/>
            <a:ext cx="404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ea typeface="ＭＳ Ｐゴシック" charset="-128"/>
              </a:rPr>
              <a:t>8K</a:t>
            </a:r>
          </a:p>
        </p:txBody>
      </p:sp>
      <p:sp>
        <p:nvSpPr>
          <p:cNvPr id="68" name="Rectangle 4"/>
          <p:cNvSpPr>
            <a:spLocks noChangeArrowheads="1"/>
          </p:cNvSpPr>
          <p:nvPr/>
        </p:nvSpPr>
        <p:spPr bwMode="auto">
          <a:xfrm>
            <a:off x="2971800" y="2054225"/>
            <a:ext cx="1366838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ea typeface="ＭＳ Ｐゴシック" charset="-128"/>
              </a:rPr>
              <a:t>page 0</a:t>
            </a:r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2971800" y="2435225"/>
            <a:ext cx="1366838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ea typeface="ＭＳ Ｐゴシック" charset="-128"/>
              </a:rPr>
              <a:t>page 1</a:t>
            </a:r>
          </a:p>
        </p:txBody>
      </p:sp>
      <p:sp>
        <p:nvSpPr>
          <p:cNvPr id="255002" name="Rectangle 69"/>
          <p:cNvSpPr>
            <a:spLocks noChangeArrowheads="1"/>
          </p:cNvSpPr>
          <p:nvPr/>
        </p:nvSpPr>
        <p:spPr bwMode="auto">
          <a:xfrm rot="-5400000">
            <a:off x="-230981" y="2140744"/>
            <a:ext cx="10747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ea typeface="ＭＳ Ｐゴシック" charset="-128"/>
              </a:rPr>
              <a:t>process 0</a:t>
            </a:r>
          </a:p>
        </p:txBody>
      </p:sp>
      <p:sp>
        <p:nvSpPr>
          <p:cNvPr id="255003" name="Rectangle 10"/>
          <p:cNvSpPr>
            <a:spLocks noChangeArrowheads="1"/>
          </p:cNvSpPr>
          <p:nvPr/>
        </p:nvSpPr>
        <p:spPr bwMode="auto">
          <a:xfrm>
            <a:off x="2590800" y="1901825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ea typeface="ＭＳ Ｐゴシック" charset="-128"/>
              </a:rPr>
              <a:t>0</a:t>
            </a:r>
          </a:p>
        </p:txBody>
      </p:sp>
      <p:sp>
        <p:nvSpPr>
          <p:cNvPr id="255004" name="Rectangle 10"/>
          <p:cNvSpPr>
            <a:spLocks noChangeArrowheads="1"/>
          </p:cNvSpPr>
          <p:nvPr/>
        </p:nvSpPr>
        <p:spPr bwMode="auto">
          <a:xfrm>
            <a:off x="2590800" y="2282825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ea typeface="ＭＳ Ｐゴシック" charset="-128"/>
              </a:rPr>
              <a:t>K</a:t>
            </a:r>
          </a:p>
        </p:txBody>
      </p:sp>
      <p:sp>
        <p:nvSpPr>
          <p:cNvPr id="255005" name="Rectangle 10"/>
          <p:cNvSpPr>
            <a:spLocks noChangeArrowheads="1"/>
          </p:cNvSpPr>
          <p:nvPr/>
        </p:nvSpPr>
        <p:spPr bwMode="auto">
          <a:xfrm>
            <a:off x="2514600" y="2663825"/>
            <a:ext cx="404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ea typeface="ＭＳ Ｐゴシック" charset="-128"/>
              </a:rPr>
              <a:t>2K</a:t>
            </a:r>
          </a:p>
        </p:txBody>
      </p:sp>
      <p:sp>
        <p:nvSpPr>
          <p:cNvPr id="255006" name="Rectangle 17"/>
          <p:cNvSpPr>
            <a:spLocks noChangeArrowheads="1"/>
          </p:cNvSpPr>
          <p:nvPr/>
        </p:nvSpPr>
        <p:spPr bwMode="auto">
          <a:xfrm>
            <a:off x="1066800" y="1600200"/>
            <a:ext cx="1073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ea typeface="ＭＳ Ｐゴシック" charset="-128"/>
              </a:rPr>
              <a:t>page table</a:t>
            </a:r>
          </a:p>
        </p:txBody>
      </p:sp>
      <p:graphicFrame>
        <p:nvGraphicFramePr>
          <p:cNvPr id="76" name="Table 75"/>
          <p:cNvGraphicFramePr>
            <a:graphicFrameLocks noGrp="1"/>
          </p:cNvGraphicFramePr>
          <p:nvPr/>
        </p:nvGraphicFramePr>
        <p:xfrm>
          <a:off x="838200" y="1930400"/>
          <a:ext cx="1371600" cy="9144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page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frame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5021" name="Rectangle 17"/>
          <p:cNvSpPr>
            <a:spLocks noChangeArrowheads="1"/>
          </p:cNvSpPr>
          <p:nvPr/>
        </p:nvSpPr>
        <p:spPr bwMode="auto">
          <a:xfrm>
            <a:off x="2627313" y="3657600"/>
            <a:ext cx="2020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ea typeface="ＭＳ Ｐゴシック" charset="-128"/>
              </a:rPr>
              <a:t>virtual address space</a:t>
            </a:r>
          </a:p>
        </p:txBody>
      </p:sp>
      <p:sp>
        <p:nvSpPr>
          <p:cNvPr id="87" name="Rectangle 4"/>
          <p:cNvSpPr>
            <a:spLocks noChangeArrowheads="1"/>
          </p:cNvSpPr>
          <p:nvPr/>
        </p:nvSpPr>
        <p:spPr bwMode="auto">
          <a:xfrm>
            <a:off x="2971800" y="4111625"/>
            <a:ext cx="1366838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ea typeface="ＭＳ Ｐゴシック" charset="-128"/>
              </a:rPr>
              <a:t>page 0</a:t>
            </a:r>
          </a:p>
        </p:txBody>
      </p:sp>
      <p:sp>
        <p:nvSpPr>
          <p:cNvPr id="88" name="Rectangle 4"/>
          <p:cNvSpPr>
            <a:spLocks noChangeArrowheads="1"/>
          </p:cNvSpPr>
          <p:nvPr/>
        </p:nvSpPr>
        <p:spPr bwMode="auto">
          <a:xfrm>
            <a:off x="2971800" y="4492625"/>
            <a:ext cx="1366838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ea typeface="ＭＳ Ｐゴシック" charset="-128"/>
              </a:rPr>
              <a:t>page 1</a:t>
            </a:r>
          </a:p>
        </p:txBody>
      </p:sp>
      <p:sp>
        <p:nvSpPr>
          <p:cNvPr id="255024" name="Rectangle 88"/>
          <p:cNvSpPr>
            <a:spLocks noChangeArrowheads="1"/>
          </p:cNvSpPr>
          <p:nvPr/>
        </p:nvSpPr>
        <p:spPr bwMode="auto">
          <a:xfrm rot="-5400000">
            <a:off x="-230981" y="4626769"/>
            <a:ext cx="10747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ea typeface="ＭＳ Ｐゴシック" charset="-128"/>
              </a:rPr>
              <a:t>process 1</a:t>
            </a:r>
          </a:p>
        </p:txBody>
      </p:sp>
      <p:sp>
        <p:nvSpPr>
          <p:cNvPr id="255025" name="Rectangle 10"/>
          <p:cNvSpPr>
            <a:spLocks noChangeArrowheads="1"/>
          </p:cNvSpPr>
          <p:nvPr/>
        </p:nvSpPr>
        <p:spPr bwMode="auto">
          <a:xfrm>
            <a:off x="2590800" y="3959225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ea typeface="ＭＳ Ｐゴシック" charset="-128"/>
              </a:rPr>
              <a:t>0</a:t>
            </a:r>
          </a:p>
        </p:txBody>
      </p:sp>
      <p:sp>
        <p:nvSpPr>
          <p:cNvPr id="255026" name="Rectangle 10"/>
          <p:cNvSpPr>
            <a:spLocks noChangeArrowheads="1"/>
          </p:cNvSpPr>
          <p:nvPr/>
        </p:nvSpPr>
        <p:spPr bwMode="auto">
          <a:xfrm>
            <a:off x="2590800" y="4340225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ea typeface="ＭＳ Ｐゴシック" charset="-128"/>
              </a:rPr>
              <a:t>K</a:t>
            </a:r>
          </a:p>
        </p:txBody>
      </p:sp>
      <p:sp>
        <p:nvSpPr>
          <p:cNvPr id="255027" name="Rectangle 10"/>
          <p:cNvSpPr>
            <a:spLocks noChangeArrowheads="1"/>
          </p:cNvSpPr>
          <p:nvPr/>
        </p:nvSpPr>
        <p:spPr bwMode="auto">
          <a:xfrm>
            <a:off x="2514600" y="4721225"/>
            <a:ext cx="404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ea typeface="ＭＳ Ｐゴシック" charset="-128"/>
              </a:rPr>
              <a:t>2K</a:t>
            </a:r>
          </a:p>
        </p:txBody>
      </p:sp>
      <p:sp>
        <p:nvSpPr>
          <p:cNvPr id="255028" name="Rectangle 17"/>
          <p:cNvSpPr>
            <a:spLocks noChangeArrowheads="1"/>
          </p:cNvSpPr>
          <p:nvPr/>
        </p:nvSpPr>
        <p:spPr bwMode="auto">
          <a:xfrm>
            <a:off x="1066800" y="3657600"/>
            <a:ext cx="1073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ea typeface="ＭＳ Ｐゴシック" charset="-128"/>
              </a:rPr>
              <a:t>page table</a:t>
            </a:r>
          </a:p>
        </p:txBody>
      </p:sp>
      <p:graphicFrame>
        <p:nvGraphicFramePr>
          <p:cNvPr id="94" name="Table 93"/>
          <p:cNvGraphicFramePr>
            <a:graphicFrameLocks noGrp="1"/>
          </p:cNvGraphicFramePr>
          <p:nvPr/>
        </p:nvGraphicFramePr>
        <p:xfrm>
          <a:off x="838200" y="3987800"/>
          <a:ext cx="1371600" cy="15240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page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frame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5" name="Rectangle 4"/>
          <p:cNvSpPr>
            <a:spLocks noChangeArrowheads="1"/>
          </p:cNvSpPr>
          <p:nvPr/>
        </p:nvSpPr>
        <p:spPr bwMode="auto">
          <a:xfrm>
            <a:off x="2971800" y="4876800"/>
            <a:ext cx="1366838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ea typeface="ＭＳ Ｐゴシック" charset="-128"/>
              </a:rPr>
              <a:t>page 2</a:t>
            </a:r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971800" y="5257800"/>
            <a:ext cx="1366838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ea typeface="ＭＳ Ｐゴシック" charset="-128"/>
              </a:rPr>
              <a:t>page 3</a:t>
            </a:r>
          </a:p>
        </p:txBody>
      </p:sp>
      <p:sp>
        <p:nvSpPr>
          <p:cNvPr id="255051" name="Rectangle 10"/>
          <p:cNvSpPr>
            <a:spLocks noChangeArrowheads="1"/>
          </p:cNvSpPr>
          <p:nvPr/>
        </p:nvSpPr>
        <p:spPr bwMode="auto">
          <a:xfrm>
            <a:off x="2514600" y="5102225"/>
            <a:ext cx="404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ea typeface="ＭＳ Ｐゴシック" charset="-128"/>
              </a:rPr>
              <a:t>3K</a:t>
            </a:r>
          </a:p>
        </p:txBody>
      </p:sp>
      <p:sp>
        <p:nvSpPr>
          <p:cNvPr id="255052" name="Rectangle 10"/>
          <p:cNvSpPr>
            <a:spLocks noChangeArrowheads="1"/>
          </p:cNvSpPr>
          <p:nvPr/>
        </p:nvSpPr>
        <p:spPr bwMode="auto">
          <a:xfrm>
            <a:off x="2514600" y="5483225"/>
            <a:ext cx="404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ea typeface="ＭＳ Ｐゴシック" charset="-128"/>
              </a:rPr>
              <a:t>4K</a:t>
            </a:r>
          </a:p>
        </p:txBody>
      </p:sp>
      <p:cxnSp>
        <p:nvCxnSpPr>
          <p:cNvPr id="255053" name="Straight Arrow Connector 100"/>
          <p:cNvCxnSpPr>
            <a:cxnSpLocks noChangeShapeType="1"/>
            <a:stCxn id="69" idx="3"/>
            <a:endCxn id="254988" idx="1"/>
          </p:cNvCxnSpPr>
          <p:nvPr/>
        </p:nvCxnSpPr>
        <p:spPr bwMode="auto">
          <a:xfrm>
            <a:off x="4338638" y="2625725"/>
            <a:ext cx="2114550" cy="160337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255054" name="Straight Arrow Connector 103"/>
          <p:cNvCxnSpPr>
            <a:cxnSpLocks noChangeShapeType="1"/>
            <a:stCxn id="87" idx="3"/>
            <a:endCxn id="58" idx="1"/>
          </p:cNvCxnSpPr>
          <p:nvPr/>
        </p:nvCxnSpPr>
        <p:spPr bwMode="auto">
          <a:xfrm>
            <a:off x="4338638" y="4302125"/>
            <a:ext cx="2114550" cy="68897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255055" name="Straight Arrow Connector 106"/>
          <p:cNvCxnSpPr>
            <a:cxnSpLocks noChangeShapeType="1"/>
            <a:stCxn id="88" idx="3"/>
            <a:endCxn id="254988" idx="1"/>
          </p:cNvCxnSpPr>
          <p:nvPr/>
        </p:nvCxnSpPr>
        <p:spPr bwMode="auto">
          <a:xfrm flipV="1">
            <a:off x="4338638" y="4229100"/>
            <a:ext cx="2114550" cy="45402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255056" name="Straight Arrow Connector 109"/>
          <p:cNvCxnSpPr>
            <a:cxnSpLocks noChangeShapeType="1"/>
            <a:stCxn id="96" idx="3"/>
            <a:endCxn id="43" idx="1"/>
          </p:cNvCxnSpPr>
          <p:nvPr/>
        </p:nvCxnSpPr>
        <p:spPr bwMode="auto">
          <a:xfrm flipV="1">
            <a:off x="4338638" y="2705100"/>
            <a:ext cx="2114550" cy="27432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255057" name="Straight Arrow Connector 113"/>
          <p:cNvCxnSpPr>
            <a:cxnSpLocks noChangeShapeType="1"/>
            <a:stCxn id="95" idx="3"/>
          </p:cNvCxnSpPr>
          <p:nvPr/>
        </p:nvCxnSpPr>
        <p:spPr bwMode="auto">
          <a:xfrm>
            <a:off x="4338638" y="5067300"/>
            <a:ext cx="1147762" cy="11811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255058" name="Rectangle 118"/>
          <p:cNvSpPr>
            <a:spLocks noChangeArrowheads="1"/>
          </p:cNvSpPr>
          <p:nvPr/>
        </p:nvSpPr>
        <p:spPr bwMode="auto">
          <a:xfrm>
            <a:off x="5486400" y="6096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ea typeface="ＭＳ Ｐゴシック" charset="-128"/>
              </a:rPr>
              <a:t>?</a:t>
            </a:r>
          </a:p>
        </p:txBody>
      </p:sp>
      <p:sp>
        <p:nvSpPr>
          <p:cNvPr id="255059" name="Rectangle 4"/>
          <p:cNvSpPr>
            <a:spLocks noChangeArrowheads="1"/>
          </p:cNvSpPr>
          <p:nvPr/>
        </p:nvSpPr>
        <p:spPr bwMode="auto">
          <a:xfrm>
            <a:off x="6453188" y="5181600"/>
            <a:ext cx="1366837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600">
                <a:ea typeface="ＭＳ Ｐゴシック" charset="-128"/>
              </a:rPr>
              <a:t>page frame 8</a:t>
            </a:r>
          </a:p>
        </p:txBody>
      </p:sp>
      <p:sp>
        <p:nvSpPr>
          <p:cNvPr id="255060" name="Rectangle 10"/>
          <p:cNvSpPr>
            <a:spLocks noChangeArrowheads="1"/>
          </p:cNvSpPr>
          <p:nvPr/>
        </p:nvSpPr>
        <p:spPr bwMode="auto">
          <a:xfrm>
            <a:off x="7824788" y="5407025"/>
            <a:ext cx="404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ea typeface="ＭＳ Ｐゴシック" charset="-128"/>
              </a:rPr>
              <a:t>9K</a:t>
            </a:r>
          </a:p>
        </p:txBody>
      </p:sp>
      <p:sp>
        <p:nvSpPr>
          <p:cNvPr id="255061" name="Rectangle 4"/>
          <p:cNvSpPr>
            <a:spLocks noChangeArrowheads="1"/>
          </p:cNvSpPr>
          <p:nvPr/>
        </p:nvSpPr>
        <p:spPr bwMode="auto">
          <a:xfrm>
            <a:off x="6453188" y="5562600"/>
            <a:ext cx="1366837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600">
                <a:ea typeface="ＭＳ Ｐゴシック" charset="-128"/>
              </a:rPr>
              <a:t>page frame 9</a:t>
            </a:r>
          </a:p>
        </p:txBody>
      </p:sp>
      <p:sp>
        <p:nvSpPr>
          <p:cNvPr id="255062" name="Rectangle 10"/>
          <p:cNvSpPr>
            <a:spLocks noChangeArrowheads="1"/>
          </p:cNvSpPr>
          <p:nvPr/>
        </p:nvSpPr>
        <p:spPr bwMode="auto">
          <a:xfrm>
            <a:off x="7800975" y="5791200"/>
            <a:ext cx="504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ea typeface="ＭＳ Ｐゴシック" charset="-128"/>
              </a:rPr>
              <a:t>10K</a:t>
            </a:r>
          </a:p>
        </p:txBody>
      </p:sp>
      <p:sp>
        <p:nvSpPr>
          <p:cNvPr id="255063" name="Text Box 87"/>
          <p:cNvSpPr txBox="1">
            <a:spLocks noChangeArrowheads="1"/>
          </p:cNvSpPr>
          <p:nvPr/>
        </p:nvSpPr>
        <p:spPr bwMode="auto">
          <a:xfrm>
            <a:off x="5867400" y="6096000"/>
            <a:ext cx="2286000" cy="3429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Page fault – next lecture!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6520" y="126720"/>
              <a:ext cx="8997120" cy="6347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40" y="115200"/>
                <a:ext cx="9009000" cy="6368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CD51-9DF4-470D-8E97-A80A02121257}" type="slidenum">
              <a:rPr lang="en-US"/>
              <a:pPr/>
              <a:t>22</a:t>
            </a:fld>
            <a:endParaRPr lang="en-US"/>
          </a:p>
        </p:txBody>
      </p:sp>
      <p:sp>
        <p:nvSpPr>
          <p:cNvPr id="19353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Mechanics of address translation</a:t>
            </a:r>
          </a:p>
        </p:txBody>
      </p:sp>
      <p:sp>
        <p:nvSpPr>
          <p:cNvPr id="193540" name="Rectangle 2052"/>
          <p:cNvSpPr>
            <a:spLocks noChangeArrowheads="1"/>
          </p:cNvSpPr>
          <p:nvPr/>
        </p:nvSpPr>
        <p:spPr bwMode="auto">
          <a:xfrm>
            <a:off x="7129463" y="2514600"/>
            <a:ext cx="1143000" cy="5334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page</a:t>
            </a:r>
          </a:p>
          <a:p>
            <a:r>
              <a:rPr lang="en-US" sz="1600"/>
              <a:t>frame 0</a:t>
            </a:r>
          </a:p>
        </p:txBody>
      </p:sp>
      <p:sp>
        <p:nvSpPr>
          <p:cNvPr id="193541" name="Rectangle 2053"/>
          <p:cNvSpPr>
            <a:spLocks noChangeArrowheads="1"/>
          </p:cNvSpPr>
          <p:nvPr/>
        </p:nvSpPr>
        <p:spPr bwMode="auto">
          <a:xfrm>
            <a:off x="7129463" y="3048000"/>
            <a:ext cx="1143000" cy="5334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page</a:t>
            </a:r>
          </a:p>
          <a:p>
            <a:r>
              <a:rPr lang="en-US" sz="1600"/>
              <a:t>frame 1</a:t>
            </a:r>
          </a:p>
        </p:txBody>
      </p:sp>
      <p:sp>
        <p:nvSpPr>
          <p:cNvPr id="193542" name="Rectangle 2054"/>
          <p:cNvSpPr>
            <a:spLocks noChangeArrowheads="1"/>
          </p:cNvSpPr>
          <p:nvPr/>
        </p:nvSpPr>
        <p:spPr bwMode="auto">
          <a:xfrm>
            <a:off x="7129463" y="3581400"/>
            <a:ext cx="1143000" cy="5334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page</a:t>
            </a:r>
          </a:p>
          <a:p>
            <a:r>
              <a:rPr lang="en-US" sz="1600"/>
              <a:t>frame 2</a:t>
            </a:r>
          </a:p>
        </p:txBody>
      </p:sp>
      <p:sp>
        <p:nvSpPr>
          <p:cNvPr id="193543" name="Rectangle 2055"/>
          <p:cNvSpPr>
            <a:spLocks noChangeArrowheads="1"/>
          </p:cNvSpPr>
          <p:nvPr/>
        </p:nvSpPr>
        <p:spPr bwMode="auto">
          <a:xfrm>
            <a:off x="7129463" y="5181600"/>
            <a:ext cx="1143000" cy="5334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page</a:t>
            </a:r>
          </a:p>
          <a:p>
            <a:r>
              <a:rPr lang="en-US" sz="1600"/>
              <a:t>frame Y</a:t>
            </a:r>
          </a:p>
        </p:txBody>
      </p:sp>
      <p:sp>
        <p:nvSpPr>
          <p:cNvPr id="193544" name="Rectangle 2056"/>
          <p:cNvSpPr>
            <a:spLocks noChangeArrowheads="1"/>
          </p:cNvSpPr>
          <p:nvPr/>
        </p:nvSpPr>
        <p:spPr bwMode="auto">
          <a:xfrm rot="-5400000">
            <a:off x="7415213" y="4745037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…</a:t>
            </a:r>
          </a:p>
        </p:txBody>
      </p:sp>
      <p:sp>
        <p:nvSpPr>
          <p:cNvPr id="193545" name="Rectangle 2057"/>
          <p:cNvSpPr>
            <a:spLocks noChangeArrowheads="1"/>
          </p:cNvSpPr>
          <p:nvPr/>
        </p:nvSpPr>
        <p:spPr bwMode="auto">
          <a:xfrm>
            <a:off x="7129463" y="4114800"/>
            <a:ext cx="1143000" cy="5334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page</a:t>
            </a:r>
          </a:p>
          <a:p>
            <a:r>
              <a:rPr lang="en-US" sz="1600"/>
              <a:t>frame 3</a:t>
            </a:r>
          </a:p>
        </p:txBody>
      </p:sp>
      <p:sp>
        <p:nvSpPr>
          <p:cNvPr id="193546" name="Rectangle 2058"/>
          <p:cNvSpPr>
            <a:spLocks noChangeArrowheads="1"/>
          </p:cNvSpPr>
          <p:nvPr/>
        </p:nvSpPr>
        <p:spPr bwMode="auto">
          <a:xfrm>
            <a:off x="6900863" y="2133600"/>
            <a:ext cx="16335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physical memory</a:t>
            </a:r>
          </a:p>
        </p:txBody>
      </p:sp>
      <p:sp>
        <p:nvSpPr>
          <p:cNvPr id="193547" name="Rectangle 2059"/>
          <p:cNvSpPr>
            <a:spLocks noChangeArrowheads="1"/>
          </p:cNvSpPr>
          <p:nvPr/>
        </p:nvSpPr>
        <p:spPr bwMode="auto">
          <a:xfrm>
            <a:off x="5486400" y="3733800"/>
            <a:ext cx="9144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EFEB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offset</a:t>
            </a:r>
          </a:p>
        </p:txBody>
      </p:sp>
      <p:sp>
        <p:nvSpPr>
          <p:cNvPr id="193548" name="Rectangle 2060"/>
          <p:cNvSpPr>
            <a:spLocks noChangeArrowheads="1"/>
          </p:cNvSpPr>
          <p:nvPr/>
        </p:nvSpPr>
        <p:spPr bwMode="auto">
          <a:xfrm>
            <a:off x="4094163" y="3429000"/>
            <a:ext cx="1620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physical address</a:t>
            </a:r>
          </a:p>
        </p:txBody>
      </p:sp>
      <p:sp>
        <p:nvSpPr>
          <p:cNvPr id="193549" name="Rectangle 2061"/>
          <p:cNvSpPr>
            <a:spLocks noChangeArrowheads="1"/>
          </p:cNvSpPr>
          <p:nvPr/>
        </p:nvSpPr>
        <p:spPr bwMode="auto">
          <a:xfrm>
            <a:off x="4038600" y="3733800"/>
            <a:ext cx="1447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EFEB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page frame #</a:t>
            </a:r>
          </a:p>
        </p:txBody>
      </p:sp>
      <p:sp>
        <p:nvSpPr>
          <p:cNvPr id="193550" name="Line 2062"/>
          <p:cNvSpPr>
            <a:spLocks noChangeShapeType="1"/>
          </p:cNvSpPr>
          <p:nvPr/>
        </p:nvSpPr>
        <p:spPr bwMode="auto">
          <a:xfrm>
            <a:off x="6400800" y="38862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1" name="Rectangle 2063"/>
          <p:cNvSpPr>
            <a:spLocks noChangeArrowheads="1"/>
          </p:cNvSpPr>
          <p:nvPr/>
        </p:nvSpPr>
        <p:spPr bwMode="auto">
          <a:xfrm>
            <a:off x="1676400" y="3733800"/>
            <a:ext cx="1447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page frame #</a:t>
            </a:r>
          </a:p>
        </p:txBody>
      </p:sp>
      <p:sp>
        <p:nvSpPr>
          <p:cNvPr id="193552" name="Rectangle 2064"/>
          <p:cNvSpPr>
            <a:spLocks noChangeArrowheads="1"/>
          </p:cNvSpPr>
          <p:nvPr/>
        </p:nvSpPr>
        <p:spPr bwMode="auto">
          <a:xfrm>
            <a:off x="1676400" y="4038600"/>
            <a:ext cx="1447800" cy="304800"/>
          </a:xfrm>
          <a:prstGeom prst="rect">
            <a:avLst/>
          </a:prstGeom>
          <a:solidFill>
            <a:srgbClr val="F6F2F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3" name="Rectangle 2065"/>
          <p:cNvSpPr>
            <a:spLocks noChangeArrowheads="1"/>
          </p:cNvSpPr>
          <p:nvPr/>
        </p:nvSpPr>
        <p:spPr bwMode="auto">
          <a:xfrm>
            <a:off x="1676400" y="4343400"/>
            <a:ext cx="1447800" cy="304800"/>
          </a:xfrm>
          <a:prstGeom prst="rect">
            <a:avLst/>
          </a:prstGeom>
          <a:solidFill>
            <a:srgbClr val="F6F2F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4" name="Rectangle 2066"/>
          <p:cNvSpPr>
            <a:spLocks noChangeArrowheads="1"/>
          </p:cNvSpPr>
          <p:nvPr/>
        </p:nvSpPr>
        <p:spPr bwMode="auto">
          <a:xfrm>
            <a:off x="1676400" y="3429000"/>
            <a:ext cx="1447800" cy="304800"/>
          </a:xfrm>
          <a:prstGeom prst="rect">
            <a:avLst/>
          </a:prstGeom>
          <a:solidFill>
            <a:srgbClr val="F6F2F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5" name="Rectangle 2067"/>
          <p:cNvSpPr>
            <a:spLocks noChangeArrowheads="1"/>
          </p:cNvSpPr>
          <p:nvPr/>
        </p:nvSpPr>
        <p:spPr bwMode="auto">
          <a:xfrm>
            <a:off x="1676400" y="4648200"/>
            <a:ext cx="1447800" cy="304800"/>
          </a:xfrm>
          <a:prstGeom prst="rect">
            <a:avLst/>
          </a:prstGeom>
          <a:solidFill>
            <a:srgbClr val="F6F2F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6" name="Rectangle 2068"/>
          <p:cNvSpPr>
            <a:spLocks noChangeArrowheads="1"/>
          </p:cNvSpPr>
          <p:nvPr/>
        </p:nvSpPr>
        <p:spPr bwMode="auto">
          <a:xfrm>
            <a:off x="1676400" y="3124200"/>
            <a:ext cx="1447800" cy="304800"/>
          </a:xfrm>
          <a:prstGeom prst="rect">
            <a:avLst/>
          </a:prstGeom>
          <a:solidFill>
            <a:srgbClr val="F6F2F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7" name="Rectangle 2069"/>
          <p:cNvSpPr>
            <a:spLocks noChangeArrowheads="1"/>
          </p:cNvSpPr>
          <p:nvPr/>
        </p:nvSpPr>
        <p:spPr bwMode="auto">
          <a:xfrm>
            <a:off x="1676400" y="4953000"/>
            <a:ext cx="1447800" cy="304800"/>
          </a:xfrm>
          <a:prstGeom prst="rect">
            <a:avLst/>
          </a:prstGeom>
          <a:solidFill>
            <a:srgbClr val="F6F2F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8" name="Rectangle 2070"/>
          <p:cNvSpPr>
            <a:spLocks noChangeArrowheads="1"/>
          </p:cNvSpPr>
          <p:nvPr/>
        </p:nvSpPr>
        <p:spPr bwMode="auto">
          <a:xfrm>
            <a:off x="1862138" y="2819400"/>
            <a:ext cx="1058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page table</a:t>
            </a:r>
          </a:p>
        </p:txBody>
      </p:sp>
      <p:sp>
        <p:nvSpPr>
          <p:cNvPr id="193559" name="Rectangle 2071"/>
          <p:cNvSpPr>
            <a:spLocks noChangeArrowheads="1"/>
          </p:cNvSpPr>
          <p:nvPr/>
        </p:nvSpPr>
        <p:spPr bwMode="auto">
          <a:xfrm>
            <a:off x="1828800" y="1828800"/>
            <a:ext cx="9144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EFEB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offset</a:t>
            </a:r>
          </a:p>
        </p:txBody>
      </p:sp>
      <p:sp>
        <p:nvSpPr>
          <p:cNvPr id="193560" name="Rectangle 2072"/>
          <p:cNvSpPr>
            <a:spLocks noChangeArrowheads="1"/>
          </p:cNvSpPr>
          <p:nvPr/>
        </p:nvSpPr>
        <p:spPr bwMode="auto">
          <a:xfrm>
            <a:off x="776288" y="1524000"/>
            <a:ext cx="144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virtual address</a:t>
            </a:r>
          </a:p>
        </p:txBody>
      </p:sp>
      <p:sp>
        <p:nvSpPr>
          <p:cNvPr id="193561" name="Rectangle 2073"/>
          <p:cNvSpPr>
            <a:spLocks noChangeArrowheads="1"/>
          </p:cNvSpPr>
          <p:nvPr/>
        </p:nvSpPr>
        <p:spPr bwMode="auto">
          <a:xfrm>
            <a:off x="381000" y="1828800"/>
            <a:ext cx="1447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EFEB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virtual page #</a:t>
            </a:r>
          </a:p>
        </p:txBody>
      </p:sp>
      <p:sp>
        <p:nvSpPr>
          <p:cNvPr id="193562" name="Freeform 2074"/>
          <p:cNvSpPr>
            <a:spLocks/>
          </p:cNvSpPr>
          <p:nvPr/>
        </p:nvSpPr>
        <p:spPr bwMode="auto">
          <a:xfrm>
            <a:off x="1066800" y="2133600"/>
            <a:ext cx="533400" cy="1752600"/>
          </a:xfrm>
          <a:custGeom>
            <a:avLst/>
            <a:gdLst>
              <a:gd name="T0" fmla="*/ 0 w 336"/>
              <a:gd name="T1" fmla="*/ 0 h 1104"/>
              <a:gd name="T2" fmla="*/ 0 w 336"/>
              <a:gd name="T3" fmla="*/ 1104 h 1104"/>
              <a:gd name="T4" fmla="*/ 336 w 336"/>
              <a:gd name="T5" fmla="*/ 1104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1104">
                <a:moveTo>
                  <a:pt x="0" y="0"/>
                </a:moveTo>
                <a:lnTo>
                  <a:pt x="0" y="1104"/>
                </a:lnTo>
                <a:lnTo>
                  <a:pt x="336" y="1104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63" name="Freeform 2075"/>
          <p:cNvSpPr>
            <a:spLocks/>
          </p:cNvSpPr>
          <p:nvPr/>
        </p:nvSpPr>
        <p:spPr bwMode="auto">
          <a:xfrm>
            <a:off x="2286000" y="2133600"/>
            <a:ext cx="3657600" cy="1600200"/>
          </a:xfrm>
          <a:custGeom>
            <a:avLst/>
            <a:gdLst>
              <a:gd name="T0" fmla="*/ 0 w 2304"/>
              <a:gd name="T1" fmla="*/ 0 h 960"/>
              <a:gd name="T2" fmla="*/ 0 w 2304"/>
              <a:gd name="T3" fmla="*/ 144 h 960"/>
              <a:gd name="T4" fmla="*/ 2304 w 2304"/>
              <a:gd name="T5" fmla="*/ 144 h 960"/>
              <a:gd name="T6" fmla="*/ 2304 w 2304"/>
              <a:gd name="T7" fmla="*/ 96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04" h="960">
                <a:moveTo>
                  <a:pt x="0" y="0"/>
                </a:moveTo>
                <a:lnTo>
                  <a:pt x="0" y="144"/>
                </a:lnTo>
                <a:lnTo>
                  <a:pt x="2304" y="144"/>
                </a:lnTo>
                <a:lnTo>
                  <a:pt x="2304" y="96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65" name="Line 2077"/>
          <p:cNvSpPr>
            <a:spLocks noChangeShapeType="1"/>
          </p:cNvSpPr>
          <p:nvPr/>
        </p:nvSpPr>
        <p:spPr bwMode="auto">
          <a:xfrm>
            <a:off x="3124200" y="38862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45600" y="1081080"/>
              <a:ext cx="7233480" cy="3081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200" y="1076400"/>
                <a:ext cx="7244640" cy="3092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6F77-AEFA-46EE-95F6-7ADBA7FFA3CC}" type="slidenum">
              <a:rPr lang="en-US"/>
              <a:pPr/>
              <a:t>23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address translation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Assume 32 bit addresses</a:t>
            </a:r>
          </a:p>
          <a:p>
            <a:pPr lvl="1"/>
            <a:r>
              <a:rPr lang="en-US"/>
              <a:t>assume page size is 4KB  (4096 bytes, or 2</a:t>
            </a:r>
            <a:r>
              <a:rPr lang="en-US" baseline="30000"/>
              <a:t>12</a:t>
            </a:r>
            <a:r>
              <a:rPr lang="en-US"/>
              <a:t> bytes)</a:t>
            </a:r>
          </a:p>
          <a:p>
            <a:pPr lvl="1"/>
            <a:r>
              <a:rPr lang="en-US"/>
              <a:t>VPN is 20 bits long (2</a:t>
            </a:r>
            <a:r>
              <a:rPr lang="en-US" baseline="30000"/>
              <a:t>20</a:t>
            </a:r>
            <a:r>
              <a:rPr lang="en-US"/>
              <a:t> VPNs), offset is 12 bits long</a:t>
            </a:r>
          </a:p>
          <a:p>
            <a:pPr lvl="1"/>
            <a:endParaRPr lang="en-US"/>
          </a:p>
          <a:p>
            <a:r>
              <a:rPr lang="en-US"/>
              <a:t>Let’s translate virtual address 0x</a:t>
            </a:r>
            <a:r>
              <a:rPr lang="en-US">
                <a:solidFill>
                  <a:schemeClr val="accent1"/>
                </a:solidFill>
              </a:rPr>
              <a:t>13325</a:t>
            </a:r>
            <a:r>
              <a:rPr lang="en-US">
                <a:solidFill>
                  <a:schemeClr val="accent2"/>
                </a:solidFill>
              </a:rPr>
              <a:t>328</a:t>
            </a:r>
            <a:endParaRPr lang="en-US"/>
          </a:p>
          <a:p>
            <a:pPr lvl="1"/>
            <a:r>
              <a:rPr lang="en-US"/>
              <a:t>VPN is 0x</a:t>
            </a:r>
            <a:r>
              <a:rPr lang="en-US">
                <a:solidFill>
                  <a:schemeClr val="accent1"/>
                </a:solidFill>
              </a:rPr>
              <a:t>13325</a:t>
            </a:r>
            <a:r>
              <a:rPr lang="en-US"/>
              <a:t>, and offset is 0x</a:t>
            </a:r>
            <a:r>
              <a:rPr lang="en-US">
                <a:solidFill>
                  <a:schemeClr val="accent2"/>
                </a:solidFill>
              </a:rPr>
              <a:t>328</a:t>
            </a:r>
          </a:p>
          <a:p>
            <a:pPr lvl="1"/>
            <a:r>
              <a:rPr lang="en-US"/>
              <a:t>assume page table entry 0x</a:t>
            </a:r>
            <a:r>
              <a:rPr lang="en-US">
                <a:solidFill>
                  <a:schemeClr val="accent1"/>
                </a:solidFill>
              </a:rPr>
              <a:t>13325</a:t>
            </a:r>
            <a:r>
              <a:rPr lang="en-US"/>
              <a:t> contains value 0x</a:t>
            </a:r>
            <a:r>
              <a:rPr lang="en-US">
                <a:solidFill>
                  <a:srgbClr val="FF0066"/>
                </a:solidFill>
              </a:rPr>
              <a:t>03004</a:t>
            </a:r>
          </a:p>
          <a:p>
            <a:pPr lvl="2"/>
            <a:r>
              <a:rPr lang="en-US"/>
              <a:t>page frame number is 0x</a:t>
            </a:r>
            <a:r>
              <a:rPr lang="en-US">
                <a:solidFill>
                  <a:srgbClr val="FF0066"/>
                </a:solidFill>
              </a:rPr>
              <a:t>03004</a:t>
            </a:r>
          </a:p>
          <a:p>
            <a:pPr lvl="2"/>
            <a:r>
              <a:rPr lang="en-US"/>
              <a:t>VPN 0x</a:t>
            </a:r>
            <a:r>
              <a:rPr lang="en-US">
                <a:solidFill>
                  <a:schemeClr val="accent1"/>
                </a:solidFill>
              </a:rPr>
              <a:t>13325</a:t>
            </a:r>
            <a:r>
              <a:rPr lang="en-US"/>
              <a:t> maps to PFN 0x</a:t>
            </a:r>
            <a:r>
              <a:rPr lang="en-US">
                <a:solidFill>
                  <a:srgbClr val="FF0066"/>
                </a:solidFill>
              </a:rPr>
              <a:t>03004</a:t>
            </a:r>
          </a:p>
          <a:p>
            <a:pPr lvl="1"/>
            <a:r>
              <a:rPr lang="en-US"/>
              <a:t>physical address = PFN::offset = 0x</a:t>
            </a:r>
            <a:r>
              <a:rPr lang="en-US">
                <a:solidFill>
                  <a:srgbClr val="FF0066"/>
                </a:solidFill>
              </a:rPr>
              <a:t>03004</a:t>
            </a:r>
            <a:r>
              <a:rPr lang="en-US">
                <a:solidFill>
                  <a:schemeClr val="accent2"/>
                </a:solidFill>
              </a:rPr>
              <a:t>328</a:t>
            </a:r>
          </a:p>
          <a:p>
            <a:pPr lvl="1"/>
            <a:endParaRPr lang="en-US"/>
          </a:p>
          <a:p>
            <a:endParaRPr lang="en-US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295000" y="2039400"/>
              <a:ext cx="6014880" cy="1945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1760" y="2034000"/>
                <a:ext cx="6024240" cy="1955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C385-3BAF-49AA-8B8A-97AC6BAF5D15}" type="slidenum">
              <a:rPr lang="en-US"/>
              <a:pPr/>
              <a:t>24</a:t>
            </a:fld>
            <a:endParaRPr lang="en-US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 Table Entries – an opportunity!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 long as there’s a PTE lookup per memory reference, we might as well add some functionality</a:t>
            </a:r>
          </a:p>
          <a:p>
            <a:pPr lvl="1"/>
            <a:r>
              <a:rPr lang="en-US"/>
              <a:t>We can add </a:t>
            </a:r>
            <a:r>
              <a:rPr lang="en-US">
                <a:solidFill>
                  <a:srgbClr val="FF0000"/>
                </a:solidFill>
              </a:rPr>
              <a:t>protection</a:t>
            </a:r>
          </a:p>
          <a:p>
            <a:pPr lvl="2"/>
            <a:r>
              <a:rPr lang="en-US"/>
              <a:t>A virtual page can be read-only, and result in a fault if a store to it is attempted</a:t>
            </a:r>
          </a:p>
          <a:p>
            <a:pPr lvl="2"/>
            <a:r>
              <a:rPr lang="en-US"/>
              <a:t>Some pages may not map to anything – a fault will occur if a reference is attempted</a:t>
            </a:r>
          </a:p>
          <a:p>
            <a:pPr lvl="1"/>
            <a:r>
              <a:rPr lang="en-US"/>
              <a:t>We can add some “</a:t>
            </a:r>
            <a:r>
              <a:rPr lang="en-US">
                <a:solidFill>
                  <a:srgbClr val="FF0000"/>
                </a:solidFill>
              </a:rPr>
              <a:t>accounting information</a:t>
            </a:r>
            <a:r>
              <a:rPr lang="en-US"/>
              <a:t>”</a:t>
            </a:r>
          </a:p>
          <a:p>
            <a:pPr lvl="2"/>
            <a:r>
              <a:rPr lang="en-US"/>
              <a:t>Can’t do anything fancy, since address translation must be fast</a:t>
            </a:r>
          </a:p>
          <a:p>
            <a:pPr lvl="2"/>
            <a:r>
              <a:rPr lang="en-US"/>
              <a:t>Can keep track of whether or not a virtual page is being used, though</a:t>
            </a:r>
          </a:p>
          <a:p>
            <a:pPr lvl="3"/>
            <a:r>
              <a:rPr lang="en-US"/>
              <a:t>This will help the paging algorithm, once we get to paging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5C8D-0438-4E89-9A2D-8661A150B9D6}" type="slidenum">
              <a:rPr lang="en-US"/>
              <a:pPr/>
              <a:t>25</a:t>
            </a:fld>
            <a:endParaRPr lang="en-US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 Table Entries (PTE’s)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8153400" cy="4267200"/>
          </a:xfrm>
        </p:spPr>
        <p:txBody>
          <a:bodyPr/>
          <a:lstStyle/>
          <a:p>
            <a:r>
              <a:rPr lang="en-US"/>
              <a:t>PTE’s control mapping</a:t>
            </a:r>
          </a:p>
          <a:p>
            <a:pPr lvl="1"/>
            <a:r>
              <a:rPr lang="en-US"/>
              <a:t>the </a:t>
            </a:r>
            <a:r>
              <a:rPr lang="en-US">
                <a:solidFill>
                  <a:srgbClr val="FF0000"/>
                </a:solidFill>
              </a:rPr>
              <a:t>valid bit</a:t>
            </a:r>
            <a:r>
              <a:rPr lang="en-US"/>
              <a:t> says whether or not the PTE can be used</a:t>
            </a:r>
          </a:p>
          <a:p>
            <a:pPr lvl="2"/>
            <a:r>
              <a:rPr lang="en-US"/>
              <a:t>says whether or not a virtual address is valid</a:t>
            </a:r>
          </a:p>
          <a:p>
            <a:pPr lvl="2"/>
            <a:r>
              <a:rPr lang="en-US"/>
              <a:t>it is checked each time a virtual address is used</a:t>
            </a:r>
          </a:p>
          <a:p>
            <a:pPr lvl="1"/>
            <a:r>
              <a:rPr lang="en-US"/>
              <a:t>the </a:t>
            </a:r>
            <a:r>
              <a:rPr lang="en-US">
                <a:solidFill>
                  <a:srgbClr val="FF0000"/>
                </a:solidFill>
              </a:rPr>
              <a:t>referenced bit</a:t>
            </a:r>
            <a:r>
              <a:rPr lang="en-US"/>
              <a:t> says whether the page has been accessed</a:t>
            </a:r>
          </a:p>
          <a:p>
            <a:pPr lvl="2"/>
            <a:r>
              <a:rPr lang="en-US"/>
              <a:t>it is set when a page has been read or written to</a:t>
            </a:r>
          </a:p>
          <a:p>
            <a:pPr lvl="1"/>
            <a:r>
              <a:rPr lang="en-US"/>
              <a:t>the </a:t>
            </a:r>
            <a:r>
              <a:rPr lang="en-US">
                <a:solidFill>
                  <a:srgbClr val="FF0000"/>
                </a:solidFill>
              </a:rPr>
              <a:t>modified bit</a:t>
            </a:r>
            <a:r>
              <a:rPr lang="en-US"/>
              <a:t> says whether or not the page is dirty</a:t>
            </a:r>
          </a:p>
          <a:p>
            <a:pPr lvl="2"/>
            <a:r>
              <a:rPr lang="en-US"/>
              <a:t>it is set when a write to the page has occurred</a:t>
            </a:r>
          </a:p>
          <a:p>
            <a:pPr lvl="1"/>
            <a:r>
              <a:rPr lang="en-US"/>
              <a:t>the </a:t>
            </a:r>
            <a:r>
              <a:rPr lang="en-US">
                <a:solidFill>
                  <a:srgbClr val="FF0000"/>
                </a:solidFill>
              </a:rPr>
              <a:t>protection bits</a:t>
            </a:r>
            <a:r>
              <a:rPr lang="en-US"/>
              <a:t> control which operations are allowed</a:t>
            </a:r>
          </a:p>
          <a:p>
            <a:pPr lvl="2"/>
            <a:r>
              <a:rPr lang="en-US"/>
              <a:t>read, write, execute</a:t>
            </a:r>
          </a:p>
          <a:p>
            <a:pPr lvl="1"/>
            <a:r>
              <a:rPr lang="en-US"/>
              <a:t>the </a:t>
            </a:r>
            <a:r>
              <a:rPr lang="en-US">
                <a:solidFill>
                  <a:srgbClr val="FF0000"/>
                </a:solidFill>
              </a:rPr>
              <a:t>page frame number</a:t>
            </a:r>
            <a:r>
              <a:rPr lang="en-US"/>
              <a:t> determines the physical page</a:t>
            </a:r>
          </a:p>
          <a:p>
            <a:pPr lvl="2"/>
            <a:r>
              <a:rPr lang="en-US"/>
              <a:t>physical page start address = PFN</a:t>
            </a: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3733800" y="1524000"/>
            <a:ext cx="35052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page frame number</a:t>
            </a: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2895600" y="1524000"/>
            <a:ext cx="8382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prot</a:t>
            </a: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2590800" y="1524000"/>
            <a:ext cx="3048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M</a:t>
            </a:r>
          </a:p>
        </p:txBody>
      </p:sp>
      <p:sp>
        <p:nvSpPr>
          <p:cNvPr id="195591" name="Rectangle 7"/>
          <p:cNvSpPr>
            <a:spLocks noChangeArrowheads="1"/>
          </p:cNvSpPr>
          <p:nvPr/>
        </p:nvSpPr>
        <p:spPr bwMode="auto">
          <a:xfrm>
            <a:off x="2286000" y="1524000"/>
            <a:ext cx="3048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R</a:t>
            </a:r>
          </a:p>
        </p:txBody>
      </p:sp>
      <p:sp>
        <p:nvSpPr>
          <p:cNvPr id="195592" name="Rectangle 8"/>
          <p:cNvSpPr>
            <a:spLocks noChangeArrowheads="1"/>
          </p:cNvSpPr>
          <p:nvPr/>
        </p:nvSpPr>
        <p:spPr bwMode="auto">
          <a:xfrm>
            <a:off x="1981200" y="1524000"/>
            <a:ext cx="3048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V</a:t>
            </a:r>
          </a:p>
        </p:txBody>
      </p:sp>
      <p:sp>
        <p:nvSpPr>
          <p:cNvPr id="195593" name="Rectangle 9"/>
          <p:cNvSpPr>
            <a:spLocks noChangeArrowheads="1"/>
          </p:cNvSpPr>
          <p:nvPr/>
        </p:nvSpPr>
        <p:spPr bwMode="auto">
          <a:xfrm>
            <a:off x="5370513" y="1219200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20</a:t>
            </a:r>
          </a:p>
        </p:txBody>
      </p:sp>
      <p:sp>
        <p:nvSpPr>
          <p:cNvPr id="195594" name="Rectangle 10"/>
          <p:cNvSpPr>
            <a:spLocks noChangeArrowheads="1"/>
          </p:cNvSpPr>
          <p:nvPr/>
        </p:nvSpPr>
        <p:spPr bwMode="auto">
          <a:xfrm>
            <a:off x="3200400" y="121920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2</a:t>
            </a:r>
          </a:p>
        </p:txBody>
      </p:sp>
      <p:sp>
        <p:nvSpPr>
          <p:cNvPr id="195595" name="Rectangle 11"/>
          <p:cNvSpPr>
            <a:spLocks noChangeArrowheads="1"/>
          </p:cNvSpPr>
          <p:nvPr/>
        </p:nvSpPr>
        <p:spPr bwMode="auto">
          <a:xfrm>
            <a:off x="2590800" y="121920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195596" name="Rectangle 12"/>
          <p:cNvSpPr>
            <a:spLocks noChangeArrowheads="1"/>
          </p:cNvSpPr>
          <p:nvPr/>
        </p:nvSpPr>
        <p:spPr bwMode="auto">
          <a:xfrm>
            <a:off x="2286000" y="121920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195597" name="Rectangle 13"/>
          <p:cNvSpPr>
            <a:spLocks noChangeArrowheads="1"/>
          </p:cNvSpPr>
          <p:nvPr/>
        </p:nvSpPr>
        <p:spPr bwMode="auto">
          <a:xfrm>
            <a:off x="1989138" y="1219200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67760" y="1017360"/>
              <a:ext cx="7521840" cy="4737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440" y="1010160"/>
                <a:ext cx="7533360" cy="4752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C3EB-A84C-4DDE-B8D2-BEB26C2208ED}" type="slidenum">
              <a:rPr lang="en-US"/>
              <a:pPr/>
              <a:t>26</a:t>
            </a:fld>
            <a:endParaRPr lang="en-US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Paging advantages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Easy to allocate physical memory</a:t>
            </a:r>
          </a:p>
          <a:p>
            <a:pPr lvl="1"/>
            <a:r>
              <a:rPr lang="en-US"/>
              <a:t>physical memory is allocated from free list of frames</a:t>
            </a:r>
          </a:p>
          <a:p>
            <a:pPr lvl="2"/>
            <a:r>
              <a:rPr lang="en-US"/>
              <a:t>to allocate a frame, just remove it from the free list</a:t>
            </a:r>
          </a:p>
          <a:p>
            <a:pPr lvl="1"/>
            <a:r>
              <a:rPr lang="en-US"/>
              <a:t>external fragmentation is not a problem</a:t>
            </a:r>
          </a:p>
          <a:p>
            <a:pPr lvl="2"/>
            <a:r>
              <a:rPr lang="en-US"/>
              <a:t>managing variable-sized allocations is a huge pain in the neck</a:t>
            </a:r>
          </a:p>
          <a:p>
            <a:pPr lvl="3"/>
            <a:r>
              <a:rPr lang="en-US"/>
              <a:t>“buddy system”</a:t>
            </a:r>
          </a:p>
          <a:p>
            <a:r>
              <a:rPr lang="en-US"/>
              <a:t>Leads naturally to virtual memory</a:t>
            </a:r>
          </a:p>
          <a:p>
            <a:pPr lvl="1"/>
            <a:r>
              <a:rPr lang="en-US"/>
              <a:t>entire program need not be memory resident</a:t>
            </a:r>
          </a:p>
          <a:p>
            <a:pPr lvl="1"/>
            <a:r>
              <a:rPr lang="en-US"/>
              <a:t>take page faults using “valid” bit</a:t>
            </a:r>
          </a:p>
          <a:p>
            <a:pPr lvl="1"/>
            <a:r>
              <a:rPr lang="en-US"/>
              <a:t>all “chunks” are the same size (page size)</a:t>
            </a:r>
          </a:p>
          <a:p>
            <a:pPr lvl="1"/>
            <a:r>
              <a:rPr lang="en-US"/>
              <a:t>but paging was originally introduced to deal with external fragmentation, not to allow programs to be partially resident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4793-6606-44C6-B799-3DC30B3B83A2}" type="slidenum">
              <a:rPr lang="en-US"/>
              <a:pPr/>
              <a:t>27</a:t>
            </a:fld>
            <a:endParaRPr lang="en-US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Paging disadvantages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Can still have internal fragmentation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Process may not use memory in exact multiples of pages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But minor because of small page size relative to address space size</a:t>
            </a:r>
          </a:p>
          <a:p>
            <a:pPr>
              <a:lnSpc>
                <a:spcPct val="90000"/>
              </a:lnSpc>
            </a:pPr>
            <a:r>
              <a:rPr lang="en-US" sz="2000"/>
              <a:t>Memory reference overhead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2 references per address lookup (page table, then memory)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Solution: use a hardware cache to absorb page table lookups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translation lookaside buffer (TLB) – next class</a:t>
            </a:r>
          </a:p>
          <a:p>
            <a:pPr>
              <a:lnSpc>
                <a:spcPct val="90000"/>
              </a:lnSpc>
            </a:pPr>
            <a:r>
              <a:rPr lang="en-US" sz="2000"/>
              <a:t>Memory required to hold page tables can be large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need one PTE per page in virtual address space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32 bit AS with 4KB pages = 2</a:t>
            </a:r>
            <a:r>
              <a:rPr lang="en-US" sz="1800" baseline="30000"/>
              <a:t>20</a:t>
            </a:r>
            <a:r>
              <a:rPr lang="en-US" sz="1800"/>
              <a:t> PTEs = 1,048,576 PTEs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4 bytes/PTE = </a:t>
            </a:r>
            <a:r>
              <a:rPr lang="en-US" sz="1800">
                <a:solidFill>
                  <a:srgbClr val="FF0000"/>
                </a:solidFill>
              </a:rPr>
              <a:t>4MB per page table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OS’s have separate page tables per process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25 processes = 100MB of page tables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Solution: page the page tables (!!!)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(ow, my brain hurts…more later)</a:t>
            </a:r>
          </a:p>
          <a:p>
            <a:pPr lvl="1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843C-BBB1-45AA-B930-ED7B88EC3B4A}" type="slidenum">
              <a:rPr lang="en-US"/>
              <a:pPr/>
              <a:t>28</a:t>
            </a:fld>
            <a:endParaRPr lang="en-US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Segmentation</a:t>
            </a:r>
            <a:br>
              <a:rPr lang="en-US" sz="2800"/>
            </a:br>
            <a:r>
              <a:rPr lang="en-US" sz="2800"/>
              <a:t>(We will be back to paging soon!)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Paging</a:t>
            </a:r>
          </a:p>
          <a:p>
            <a:pPr lvl="1"/>
            <a:r>
              <a:rPr lang="en-US"/>
              <a:t>mitigates various memory allocation complexities (e.g., fragmentation)</a:t>
            </a:r>
          </a:p>
          <a:p>
            <a:pPr lvl="1"/>
            <a:r>
              <a:rPr lang="en-US"/>
              <a:t>view an address space as a linear array of bytes</a:t>
            </a:r>
          </a:p>
          <a:p>
            <a:pPr lvl="1"/>
            <a:r>
              <a:rPr lang="en-US"/>
              <a:t>divide it into pages of equal size (e.g., 4KB)</a:t>
            </a:r>
          </a:p>
          <a:p>
            <a:pPr lvl="1"/>
            <a:r>
              <a:rPr lang="en-US"/>
              <a:t>use a page table to map virtual pages to physical page frames</a:t>
            </a:r>
          </a:p>
          <a:p>
            <a:pPr lvl="2"/>
            <a:r>
              <a:rPr lang="en-US"/>
              <a:t>page (</a:t>
            </a:r>
            <a:r>
              <a:rPr lang="en-US" i="1">
                <a:solidFill>
                  <a:schemeClr val="accent2"/>
                </a:solidFill>
              </a:rPr>
              <a:t>logical</a:t>
            </a:r>
            <a:r>
              <a:rPr lang="en-US"/>
              <a:t>) =&gt; page frame (</a:t>
            </a:r>
            <a:r>
              <a:rPr lang="en-US" i="1">
                <a:solidFill>
                  <a:schemeClr val="accent2"/>
                </a:solidFill>
              </a:rPr>
              <a:t>physical</a:t>
            </a:r>
            <a:r>
              <a:rPr lang="en-US"/>
              <a:t>)</a:t>
            </a:r>
          </a:p>
          <a:p>
            <a:r>
              <a:rPr lang="en-US"/>
              <a:t>Segmentation</a:t>
            </a:r>
          </a:p>
          <a:p>
            <a:pPr lvl="1"/>
            <a:r>
              <a:rPr lang="en-US"/>
              <a:t>partition an address space into </a:t>
            </a:r>
            <a:r>
              <a:rPr lang="en-US" i="1"/>
              <a:t>logical</a:t>
            </a:r>
            <a:r>
              <a:rPr lang="en-US"/>
              <a:t> units</a:t>
            </a:r>
          </a:p>
          <a:p>
            <a:pPr lvl="2"/>
            <a:r>
              <a:rPr lang="en-US"/>
              <a:t>stack, code, heap, subroutines, …</a:t>
            </a:r>
          </a:p>
          <a:p>
            <a:pPr lvl="1"/>
            <a:r>
              <a:rPr lang="en-US"/>
              <a:t>a virtual address is </a:t>
            </a:r>
            <a:r>
              <a:rPr lang="en-US">
                <a:solidFill>
                  <a:srgbClr val="FF0000"/>
                </a:solidFill>
              </a:rPr>
              <a:t>&lt;segment #, offset&gt;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A0AC-9427-4C46-8954-8913D2262230}" type="slidenum">
              <a:rPr lang="en-US"/>
              <a:pPr/>
              <a:t>29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the point?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More “logical”</a:t>
            </a:r>
          </a:p>
          <a:p>
            <a:pPr lvl="1"/>
            <a:r>
              <a:rPr lang="en-US"/>
              <a:t>absent segmentation, a linker takes a bunch of independent modules that call each other and linearizes them</a:t>
            </a:r>
          </a:p>
          <a:p>
            <a:pPr lvl="1"/>
            <a:r>
              <a:rPr lang="en-US"/>
              <a:t>they are really independent; segmentation treats them as such</a:t>
            </a:r>
          </a:p>
          <a:p>
            <a:r>
              <a:rPr lang="en-US"/>
              <a:t>Facilitates sharing and reuse</a:t>
            </a:r>
          </a:p>
          <a:p>
            <a:pPr lvl="1"/>
            <a:r>
              <a:rPr lang="en-US"/>
              <a:t>a segment is a natural unit of sharing – a subroutine or function</a:t>
            </a:r>
          </a:p>
          <a:p>
            <a:r>
              <a:rPr lang="en-US"/>
              <a:t>A natural extension of variable-sized partitions</a:t>
            </a:r>
          </a:p>
          <a:p>
            <a:pPr lvl="1"/>
            <a:r>
              <a:rPr lang="en-US"/>
              <a:t>variable-sized partition = 1 segment/process</a:t>
            </a:r>
          </a:p>
          <a:p>
            <a:pPr lvl="1"/>
            <a:r>
              <a:rPr lang="en-US"/>
              <a:t>segmentation = many segments/process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C425-BEBF-4066-A798-73E9C14AC2EF}" type="slidenum">
              <a:rPr lang="en-US"/>
              <a:pPr/>
              <a:t>3</a:t>
            </a:fld>
            <a:endParaRPr lang="en-US"/>
          </a:p>
        </p:txBody>
      </p:sp>
      <p:sp>
        <p:nvSpPr>
          <p:cNvPr id="252931" name="Slide Number Placeholder 4"/>
          <p:cNvSpPr txBox="1">
            <a:spLocks noGrp="1"/>
          </p:cNvSpPr>
          <p:nvPr/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25BC91E5-6391-4398-BAA4-F464EC01D6CF}" type="slidenum">
              <a:rPr lang="en-US" sz="1400">
                <a:latin typeface="Arial" charset="0"/>
                <a:ea typeface="ＭＳ Ｐゴシック" charset="-128"/>
              </a:rPr>
              <a:pPr algn="r"/>
              <a:t>3</a:t>
            </a:fld>
            <a:endParaRPr lang="en-US" sz="1400">
              <a:latin typeface="Arial" charset="0"/>
              <a:ea typeface="ＭＳ Ｐゴシック" charset="-128"/>
            </a:endParaRPr>
          </a:p>
        </p:txBody>
      </p:sp>
      <p:sp>
        <p:nvSpPr>
          <p:cNvPr id="25293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Goals of memory management</a:t>
            </a:r>
          </a:p>
        </p:txBody>
      </p:sp>
      <p:sp>
        <p:nvSpPr>
          <p:cNvPr id="25293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Allocate memory resources among competing processes, maximizing memory utilization and system throughput</a:t>
            </a:r>
          </a:p>
          <a:p>
            <a:r>
              <a:rPr lang="en-US"/>
              <a:t>Provide isolation between processes</a:t>
            </a:r>
          </a:p>
          <a:p>
            <a:pPr lvl="1"/>
            <a:r>
              <a:rPr lang="en-US"/>
              <a:t>We have come to view “addressability” and “protection” as inextricably linked, even though they’re really orthogonal</a:t>
            </a:r>
          </a:p>
          <a:p>
            <a:r>
              <a:rPr lang="en-US"/>
              <a:t>Provide a convenient abstraction for programming (and for compilers, etc.)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735800" y="2907000"/>
              <a:ext cx="1167480" cy="7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32560" y="2903040"/>
                <a:ext cx="1175760" cy="84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2CD9-CB55-4B62-AAA8-D1103DAE96FE}" type="slidenum">
              <a:rPr lang="en-US"/>
              <a:pPr/>
              <a:t>30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 support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Segment table</a:t>
            </a:r>
          </a:p>
          <a:p>
            <a:pPr lvl="1"/>
            <a:r>
              <a:rPr lang="en-US"/>
              <a:t>multiple base/limit pairs, </a:t>
            </a:r>
            <a:r>
              <a:rPr lang="en-US">
                <a:solidFill>
                  <a:srgbClr val="FF0000"/>
                </a:solidFill>
              </a:rPr>
              <a:t>one per segment</a:t>
            </a:r>
          </a:p>
          <a:p>
            <a:pPr lvl="1"/>
            <a:r>
              <a:rPr lang="en-US"/>
              <a:t>segments named by segment #, used as index into table</a:t>
            </a:r>
          </a:p>
          <a:p>
            <a:pPr lvl="2"/>
            <a:r>
              <a:rPr lang="en-US"/>
              <a:t>a virtual address is </a:t>
            </a:r>
            <a:r>
              <a:rPr lang="en-US">
                <a:solidFill>
                  <a:srgbClr val="FF0000"/>
                </a:solidFill>
              </a:rPr>
              <a:t>&lt;segment #, offset&gt;</a:t>
            </a:r>
            <a:endParaRPr lang="en-US"/>
          </a:p>
          <a:p>
            <a:pPr lvl="1"/>
            <a:r>
              <a:rPr lang="en-US"/>
              <a:t>offset of virtual address added to base address of segment to yield physical address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0AD7-57C8-484C-BA8A-F503AE950C84}" type="slidenum">
              <a:rPr lang="en-US"/>
              <a:pPr/>
              <a:t>31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Segment lookups</a:t>
            </a:r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6781800" y="2209800"/>
            <a:ext cx="1143000" cy="5334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segment 0</a:t>
            </a:r>
          </a:p>
        </p:txBody>
      </p:sp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6781800" y="2743200"/>
            <a:ext cx="1143000" cy="3810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segment 1</a:t>
            </a:r>
          </a:p>
        </p:txBody>
      </p:sp>
      <p:sp>
        <p:nvSpPr>
          <p:cNvPr id="241669" name="Rectangle 5"/>
          <p:cNvSpPr>
            <a:spLocks noChangeArrowheads="1"/>
          </p:cNvSpPr>
          <p:nvPr/>
        </p:nvSpPr>
        <p:spPr bwMode="auto">
          <a:xfrm>
            <a:off x="6781800" y="3429000"/>
            <a:ext cx="1143000" cy="3810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segment 2</a:t>
            </a:r>
          </a:p>
        </p:txBody>
      </p:sp>
      <p:sp>
        <p:nvSpPr>
          <p:cNvPr id="241670" name="Rectangle 6"/>
          <p:cNvSpPr>
            <a:spLocks noChangeArrowheads="1"/>
          </p:cNvSpPr>
          <p:nvPr/>
        </p:nvSpPr>
        <p:spPr bwMode="auto">
          <a:xfrm>
            <a:off x="6781800" y="4038600"/>
            <a:ext cx="11430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segment 3</a:t>
            </a:r>
          </a:p>
        </p:txBody>
      </p:sp>
      <p:sp>
        <p:nvSpPr>
          <p:cNvPr id="241671" name="Rectangle 7"/>
          <p:cNvSpPr>
            <a:spLocks noChangeArrowheads="1"/>
          </p:cNvSpPr>
          <p:nvPr/>
        </p:nvSpPr>
        <p:spPr bwMode="auto">
          <a:xfrm>
            <a:off x="6781800" y="4800600"/>
            <a:ext cx="1143000" cy="7620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segment 4</a:t>
            </a:r>
          </a:p>
        </p:txBody>
      </p:sp>
      <p:sp>
        <p:nvSpPr>
          <p:cNvPr id="241672" name="Rectangle 8"/>
          <p:cNvSpPr>
            <a:spLocks noChangeArrowheads="1"/>
          </p:cNvSpPr>
          <p:nvPr/>
        </p:nvSpPr>
        <p:spPr bwMode="auto">
          <a:xfrm>
            <a:off x="6477000" y="1905000"/>
            <a:ext cx="1633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physical memory</a:t>
            </a:r>
          </a:p>
        </p:txBody>
      </p:sp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838200" y="2590800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EFEB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/>
              <a:t>segment #</a:t>
            </a:r>
          </a:p>
        </p:txBody>
      </p:sp>
      <p:sp>
        <p:nvSpPr>
          <p:cNvPr id="241674" name="Oval 10"/>
          <p:cNvSpPr>
            <a:spLocks noChangeArrowheads="1"/>
          </p:cNvSpPr>
          <p:nvPr/>
        </p:nvSpPr>
        <p:spPr bwMode="auto">
          <a:xfrm>
            <a:off x="5029200" y="3886200"/>
            <a:ext cx="457200" cy="457200"/>
          </a:xfrm>
          <a:prstGeom prst="ellipse">
            <a:avLst/>
          </a:prstGeom>
          <a:solidFill>
            <a:srgbClr val="F0EBEB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+</a:t>
            </a:r>
          </a:p>
        </p:txBody>
      </p:sp>
      <p:sp>
        <p:nvSpPr>
          <p:cNvPr id="241675" name="Rectangle 11"/>
          <p:cNvSpPr>
            <a:spLocks noChangeArrowheads="1"/>
          </p:cNvSpPr>
          <p:nvPr/>
        </p:nvSpPr>
        <p:spPr bwMode="auto">
          <a:xfrm>
            <a:off x="765175" y="2895600"/>
            <a:ext cx="144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virtual address</a:t>
            </a:r>
          </a:p>
        </p:txBody>
      </p:sp>
      <p:sp>
        <p:nvSpPr>
          <p:cNvPr id="241676" name="Line 12"/>
          <p:cNvSpPr>
            <a:spLocks noChangeShapeType="1"/>
          </p:cNvSpPr>
          <p:nvPr/>
        </p:nvSpPr>
        <p:spPr bwMode="auto">
          <a:xfrm>
            <a:off x="5486400" y="41148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77" name="Line 13"/>
          <p:cNvSpPr>
            <a:spLocks noChangeShapeType="1"/>
          </p:cNvSpPr>
          <p:nvPr/>
        </p:nvSpPr>
        <p:spPr bwMode="auto">
          <a:xfrm>
            <a:off x="3886200" y="41148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6781800" y="3124200"/>
            <a:ext cx="1143000" cy="3048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79" name="Rectangle 15"/>
          <p:cNvSpPr>
            <a:spLocks noChangeArrowheads="1"/>
          </p:cNvSpPr>
          <p:nvPr/>
        </p:nvSpPr>
        <p:spPr bwMode="auto">
          <a:xfrm>
            <a:off x="6781800" y="3810000"/>
            <a:ext cx="1143000" cy="2286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80" name="Rectangle 16"/>
          <p:cNvSpPr>
            <a:spLocks noChangeArrowheads="1"/>
          </p:cNvSpPr>
          <p:nvPr/>
        </p:nvSpPr>
        <p:spPr bwMode="auto">
          <a:xfrm>
            <a:off x="6781800" y="4343400"/>
            <a:ext cx="1143000" cy="457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81" name="Rectangle 17"/>
          <p:cNvSpPr>
            <a:spLocks noChangeArrowheads="1"/>
          </p:cNvSpPr>
          <p:nvPr/>
        </p:nvSpPr>
        <p:spPr bwMode="auto">
          <a:xfrm>
            <a:off x="6781800" y="5562600"/>
            <a:ext cx="1143000" cy="2286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82" name="AutoShape 18"/>
          <p:cNvSpPr>
            <a:spLocks noChangeArrowheads="1"/>
          </p:cNvSpPr>
          <p:nvPr/>
        </p:nvSpPr>
        <p:spPr bwMode="auto">
          <a:xfrm>
            <a:off x="3429000" y="3886200"/>
            <a:ext cx="457200" cy="457200"/>
          </a:xfrm>
          <a:prstGeom prst="diamond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&lt;?</a:t>
            </a:r>
          </a:p>
        </p:txBody>
      </p:sp>
      <p:sp>
        <p:nvSpPr>
          <p:cNvPr id="241683" name="Line 19"/>
          <p:cNvSpPr>
            <a:spLocks noChangeShapeType="1"/>
          </p:cNvSpPr>
          <p:nvPr/>
        </p:nvSpPr>
        <p:spPr bwMode="auto">
          <a:xfrm>
            <a:off x="3657600" y="43434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84" name="Rectangle 20"/>
          <p:cNvSpPr>
            <a:spLocks noChangeArrowheads="1"/>
          </p:cNvSpPr>
          <p:nvPr/>
        </p:nvSpPr>
        <p:spPr bwMode="auto">
          <a:xfrm>
            <a:off x="2895600" y="4876800"/>
            <a:ext cx="1520825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raise</a:t>
            </a:r>
          </a:p>
          <a:p>
            <a:r>
              <a:rPr lang="en-US" sz="1400" b="1">
                <a:solidFill>
                  <a:srgbClr val="FF0000"/>
                </a:solidFill>
              </a:rPr>
              <a:t> protection fault</a:t>
            </a:r>
          </a:p>
        </p:txBody>
      </p:sp>
      <p:sp>
        <p:nvSpPr>
          <p:cNvPr id="241685" name="Rectangle 21"/>
          <p:cNvSpPr>
            <a:spLocks noChangeArrowheads="1"/>
          </p:cNvSpPr>
          <p:nvPr/>
        </p:nvSpPr>
        <p:spPr bwMode="auto">
          <a:xfrm>
            <a:off x="3614738" y="4367213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no</a:t>
            </a:r>
          </a:p>
        </p:txBody>
      </p:sp>
      <p:sp>
        <p:nvSpPr>
          <p:cNvPr id="241686" name="Rectangle 22"/>
          <p:cNvSpPr>
            <a:spLocks noChangeArrowheads="1"/>
          </p:cNvSpPr>
          <p:nvPr/>
        </p:nvSpPr>
        <p:spPr bwMode="auto">
          <a:xfrm>
            <a:off x="3843338" y="3810000"/>
            <a:ext cx="500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yes</a:t>
            </a:r>
          </a:p>
        </p:txBody>
      </p:sp>
      <p:sp>
        <p:nvSpPr>
          <p:cNvPr id="241687" name="Rectangle 23"/>
          <p:cNvSpPr>
            <a:spLocks noChangeArrowheads="1"/>
          </p:cNvSpPr>
          <p:nvPr/>
        </p:nvSpPr>
        <p:spPr bwMode="auto">
          <a:xfrm>
            <a:off x="1905000" y="2590800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EFEB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/>
              <a:t>offset</a:t>
            </a:r>
          </a:p>
        </p:txBody>
      </p:sp>
      <p:grpSp>
        <p:nvGrpSpPr>
          <p:cNvPr id="241688" name="Group 24"/>
          <p:cNvGrpSpPr>
            <a:grpSpLocks/>
          </p:cNvGrpSpPr>
          <p:nvPr/>
        </p:nvGrpSpPr>
        <p:grpSpPr bwMode="auto">
          <a:xfrm>
            <a:off x="3733800" y="1752600"/>
            <a:ext cx="1676400" cy="914400"/>
            <a:chOff x="1968" y="1056"/>
            <a:chExt cx="1248" cy="576"/>
          </a:xfrm>
        </p:grpSpPr>
        <p:sp>
          <p:nvSpPr>
            <p:cNvPr id="241689" name="Rectangle 25"/>
            <p:cNvSpPr>
              <a:spLocks noChangeArrowheads="1"/>
            </p:cNvSpPr>
            <p:nvPr/>
          </p:nvSpPr>
          <p:spPr bwMode="auto">
            <a:xfrm>
              <a:off x="2592" y="1248"/>
              <a:ext cx="624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EFEB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/>
                <a:t>base</a:t>
              </a:r>
            </a:p>
          </p:txBody>
        </p:sp>
        <p:sp>
          <p:nvSpPr>
            <p:cNvPr id="241690" name="Rectangle 26"/>
            <p:cNvSpPr>
              <a:spLocks noChangeArrowheads="1"/>
            </p:cNvSpPr>
            <p:nvPr/>
          </p:nvSpPr>
          <p:spPr bwMode="auto">
            <a:xfrm>
              <a:off x="1968" y="1248"/>
              <a:ext cx="624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EFEB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/>
                <a:t>limit</a:t>
              </a:r>
            </a:p>
          </p:txBody>
        </p:sp>
        <p:sp>
          <p:nvSpPr>
            <p:cNvPr id="241691" name="Rectangle 27"/>
            <p:cNvSpPr>
              <a:spLocks noChangeArrowheads="1"/>
            </p:cNvSpPr>
            <p:nvPr/>
          </p:nvSpPr>
          <p:spPr bwMode="auto">
            <a:xfrm>
              <a:off x="2592" y="1056"/>
              <a:ext cx="624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EFEB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41692" name="Rectangle 28"/>
            <p:cNvSpPr>
              <a:spLocks noChangeArrowheads="1"/>
            </p:cNvSpPr>
            <p:nvPr/>
          </p:nvSpPr>
          <p:spPr bwMode="auto">
            <a:xfrm>
              <a:off x="1968" y="1056"/>
              <a:ext cx="624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EFEB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41693" name="Rectangle 29"/>
            <p:cNvSpPr>
              <a:spLocks noChangeArrowheads="1"/>
            </p:cNvSpPr>
            <p:nvPr/>
          </p:nvSpPr>
          <p:spPr bwMode="auto">
            <a:xfrm>
              <a:off x="2592" y="1440"/>
              <a:ext cx="624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EFEB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41694" name="Rectangle 30"/>
            <p:cNvSpPr>
              <a:spLocks noChangeArrowheads="1"/>
            </p:cNvSpPr>
            <p:nvPr/>
          </p:nvSpPr>
          <p:spPr bwMode="auto">
            <a:xfrm>
              <a:off x="1968" y="1440"/>
              <a:ext cx="624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EFEB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</p:grpSp>
      <p:sp>
        <p:nvSpPr>
          <p:cNvPr id="241695" name="Rectangle 31"/>
          <p:cNvSpPr>
            <a:spLocks noChangeArrowheads="1"/>
          </p:cNvSpPr>
          <p:nvPr/>
        </p:nvSpPr>
        <p:spPr bwMode="auto">
          <a:xfrm>
            <a:off x="3883025" y="1447800"/>
            <a:ext cx="1374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segment table</a:t>
            </a:r>
          </a:p>
        </p:txBody>
      </p:sp>
      <p:sp>
        <p:nvSpPr>
          <p:cNvPr id="241696" name="Freeform 32"/>
          <p:cNvSpPr>
            <a:spLocks/>
          </p:cNvSpPr>
          <p:nvPr/>
        </p:nvSpPr>
        <p:spPr bwMode="auto">
          <a:xfrm>
            <a:off x="2286000" y="2895600"/>
            <a:ext cx="1066800" cy="1219200"/>
          </a:xfrm>
          <a:custGeom>
            <a:avLst/>
            <a:gdLst>
              <a:gd name="T0" fmla="*/ 48 w 672"/>
              <a:gd name="T1" fmla="*/ 0 h 768"/>
              <a:gd name="T2" fmla="*/ 48 w 672"/>
              <a:gd name="T3" fmla="*/ 480 h 768"/>
              <a:gd name="T4" fmla="*/ 336 w 672"/>
              <a:gd name="T5" fmla="*/ 720 h 768"/>
              <a:gd name="T6" fmla="*/ 672 w 672"/>
              <a:gd name="T7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2" h="768">
                <a:moveTo>
                  <a:pt x="48" y="0"/>
                </a:moveTo>
                <a:cubicBezTo>
                  <a:pt x="24" y="180"/>
                  <a:pt x="0" y="360"/>
                  <a:pt x="48" y="480"/>
                </a:cubicBezTo>
                <a:cubicBezTo>
                  <a:pt x="96" y="600"/>
                  <a:pt x="232" y="672"/>
                  <a:pt x="336" y="720"/>
                </a:cubicBezTo>
                <a:cubicBezTo>
                  <a:pt x="440" y="768"/>
                  <a:pt x="556" y="768"/>
                  <a:pt x="672" y="76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97" name="Freeform 33"/>
          <p:cNvSpPr>
            <a:spLocks/>
          </p:cNvSpPr>
          <p:nvPr/>
        </p:nvSpPr>
        <p:spPr bwMode="auto">
          <a:xfrm>
            <a:off x="1130300" y="2209800"/>
            <a:ext cx="2527300" cy="381000"/>
          </a:xfrm>
          <a:custGeom>
            <a:avLst/>
            <a:gdLst>
              <a:gd name="T0" fmla="*/ 104 w 1592"/>
              <a:gd name="T1" fmla="*/ 240 h 240"/>
              <a:gd name="T2" fmla="*/ 248 w 1592"/>
              <a:gd name="T3" fmla="*/ 48 h 240"/>
              <a:gd name="T4" fmla="*/ 1592 w 1592"/>
              <a:gd name="T5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92" h="240">
                <a:moveTo>
                  <a:pt x="104" y="240"/>
                </a:moveTo>
                <a:cubicBezTo>
                  <a:pt x="52" y="164"/>
                  <a:pt x="0" y="88"/>
                  <a:pt x="248" y="48"/>
                </a:cubicBezTo>
                <a:cubicBezTo>
                  <a:pt x="496" y="8"/>
                  <a:pt x="1044" y="4"/>
                  <a:pt x="1592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98" name="Freeform 34"/>
          <p:cNvSpPr>
            <a:spLocks/>
          </p:cNvSpPr>
          <p:nvPr/>
        </p:nvSpPr>
        <p:spPr bwMode="auto">
          <a:xfrm>
            <a:off x="3314700" y="2286000"/>
            <a:ext cx="419100" cy="1524000"/>
          </a:xfrm>
          <a:custGeom>
            <a:avLst/>
            <a:gdLst>
              <a:gd name="T0" fmla="*/ 264 w 264"/>
              <a:gd name="T1" fmla="*/ 0 h 960"/>
              <a:gd name="T2" fmla="*/ 72 w 264"/>
              <a:gd name="T3" fmla="*/ 144 h 960"/>
              <a:gd name="T4" fmla="*/ 24 w 264"/>
              <a:gd name="T5" fmla="*/ 480 h 960"/>
              <a:gd name="T6" fmla="*/ 216 w 264"/>
              <a:gd name="T7" fmla="*/ 96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960">
                <a:moveTo>
                  <a:pt x="264" y="0"/>
                </a:moveTo>
                <a:cubicBezTo>
                  <a:pt x="188" y="32"/>
                  <a:pt x="112" y="64"/>
                  <a:pt x="72" y="144"/>
                </a:cubicBezTo>
                <a:cubicBezTo>
                  <a:pt x="32" y="224"/>
                  <a:pt x="0" y="344"/>
                  <a:pt x="24" y="480"/>
                </a:cubicBezTo>
                <a:cubicBezTo>
                  <a:pt x="48" y="616"/>
                  <a:pt x="132" y="788"/>
                  <a:pt x="216" y="96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99" name="Freeform 35"/>
          <p:cNvSpPr>
            <a:spLocks/>
          </p:cNvSpPr>
          <p:nvPr/>
        </p:nvSpPr>
        <p:spPr bwMode="auto">
          <a:xfrm>
            <a:off x="5257800" y="2171700"/>
            <a:ext cx="482600" cy="1638300"/>
          </a:xfrm>
          <a:custGeom>
            <a:avLst/>
            <a:gdLst>
              <a:gd name="T0" fmla="*/ 96 w 304"/>
              <a:gd name="T1" fmla="*/ 24 h 1032"/>
              <a:gd name="T2" fmla="*/ 288 w 304"/>
              <a:gd name="T3" fmla="*/ 168 h 1032"/>
              <a:gd name="T4" fmla="*/ 0 w 304"/>
              <a:gd name="T5" fmla="*/ 1032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4" h="1032">
                <a:moveTo>
                  <a:pt x="96" y="24"/>
                </a:moveTo>
                <a:cubicBezTo>
                  <a:pt x="200" y="12"/>
                  <a:pt x="304" y="0"/>
                  <a:pt x="288" y="168"/>
                </a:cubicBezTo>
                <a:cubicBezTo>
                  <a:pt x="272" y="336"/>
                  <a:pt x="136" y="684"/>
                  <a:pt x="0" y="103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89E9-2B2B-4408-9A84-E2AA0E99D29D}" type="slidenum">
              <a:rPr lang="en-US"/>
              <a:pPr/>
              <a:t>32</a:t>
            </a:fld>
            <a:endParaRPr 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Pros and cons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Yes, it’s “logical” and it facilitates sharing and reuse</a:t>
            </a:r>
          </a:p>
          <a:p>
            <a:r>
              <a:rPr lang="en-US"/>
              <a:t>But it has all the horror of a variable partition system</a:t>
            </a:r>
          </a:p>
          <a:p>
            <a:pPr lvl="1"/>
            <a:r>
              <a:rPr lang="en-US"/>
              <a:t>except that linking is simpler, and the “chunks” that must be allocated are smaller than a “typical” linear address space</a:t>
            </a:r>
          </a:p>
          <a:p>
            <a:r>
              <a:rPr lang="en-US"/>
              <a:t>What to do?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4A42-7AAC-4530-93EA-71092BF4A910}" type="slidenum">
              <a:rPr lang="en-US"/>
              <a:pPr/>
              <a:t>33</a:t>
            </a:fld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Combining segmentation and paging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01000" cy="5029200"/>
          </a:xfrm>
        </p:spPr>
        <p:txBody>
          <a:bodyPr/>
          <a:lstStyle/>
          <a:p>
            <a:r>
              <a:rPr lang="en-US" dirty="0"/>
              <a:t>Can combine these techniques</a:t>
            </a:r>
          </a:p>
          <a:p>
            <a:pPr lvl="1"/>
            <a:r>
              <a:rPr lang="en-US" dirty="0"/>
              <a:t>modern architectures support both segments and paging</a:t>
            </a:r>
          </a:p>
          <a:p>
            <a:r>
              <a:rPr lang="en-US" dirty="0"/>
              <a:t>Use segments to manage logical units</a:t>
            </a:r>
          </a:p>
          <a:p>
            <a:pPr lvl="1"/>
            <a:r>
              <a:rPr lang="en-US" dirty="0"/>
              <a:t>segments vary in size, but are typically large (multiple pages)</a:t>
            </a:r>
          </a:p>
          <a:p>
            <a:r>
              <a:rPr lang="en-US" dirty="0"/>
              <a:t>Use pages to partition segments into fixed-size chunks</a:t>
            </a:r>
          </a:p>
          <a:p>
            <a:pPr lvl="1"/>
            <a:r>
              <a:rPr lang="en-US" dirty="0"/>
              <a:t>each segment has its own page table</a:t>
            </a:r>
          </a:p>
          <a:p>
            <a:pPr lvl="2"/>
            <a:r>
              <a:rPr lang="en-US" dirty="0"/>
              <a:t>there is a page table per segment, rather than per user address space</a:t>
            </a:r>
          </a:p>
          <a:p>
            <a:pPr lvl="1"/>
            <a:r>
              <a:rPr lang="en-US" dirty="0"/>
              <a:t>memory allocation becomes easy once again</a:t>
            </a:r>
          </a:p>
          <a:p>
            <a:pPr lvl="2"/>
            <a:r>
              <a:rPr lang="en-US" dirty="0"/>
              <a:t>no contiguous allocation, no external fragmentation</a:t>
            </a:r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1295400" y="5257800"/>
            <a:ext cx="6934200" cy="4572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65" name="Line 5"/>
          <p:cNvSpPr>
            <a:spLocks noChangeShapeType="1"/>
          </p:cNvSpPr>
          <p:nvPr/>
        </p:nvSpPr>
        <p:spPr bwMode="auto">
          <a:xfrm>
            <a:off x="2743200" y="5257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66" name="Line 6"/>
          <p:cNvSpPr>
            <a:spLocks noChangeShapeType="1"/>
          </p:cNvSpPr>
          <p:nvPr/>
        </p:nvSpPr>
        <p:spPr bwMode="auto">
          <a:xfrm>
            <a:off x="4648200" y="5257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67" name="Text Box 7"/>
          <p:cNvSpPr txBox="1">
            <a:spLocks noChangeArrowheads="1"/>
          </p:cNvSpPr>
          <p:nvPr/>
        </p:nvSpPr>
        <p:spPr bwMode="auto">
          <a:xfrm>
            <a:off x="1219200" y="52578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Segment #</a:t>
            </a:r>
          </a:p>
        </p:txBody>
      </p:sp>
      <p:sp>
        <p:nvSpPr>
          <p:cNvPr id="245768" name="Text Box 8"/>
          <p:cNvSpPr txBox="1">
            <a:spLocks noChangeArrowheads="1"/>
          </p:cNvSpPr>
          <p:nvPr/>
        </p:nvSpPr>
        <p:spPr bwMode="auto">
          <a:xfrm>
            <a:off x="3048000" y="52578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Page #</a:t>
            </a:r>
          </a:p>
        </p:txBody>
      </p:sp>
      <p:sp>
        <p:nvSpPr>
          <p:cNvPr id="245769" name="Text Box 9"/>
          <p:cNvSpPr txBox="1">
            <a:spLocks noChangeArrowheads="1"/>
          </p:cNvSpPr>
          <p:nvPr/>
        </p:nvSpPr>
        <p:spPr bwMode="auto">
          <a:xfrm>
            <a:off x="4953000" y="5257800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Offset within page</a:t>
            </a:r>
          </a:p>
        </p:txBody>
      </p:sp>
      <p:sp>
        <p:nvSpPr>
          <p:cNvPr id="245770" name="AutoShape 10"/>
          <p:cNvSpPr>
            <a:spLocks/>
          </p:cNvSpPr>
          <p:nvPr/>
        </p:nvSpPr>
        <p:spPr bwMode="auto">
          <a:xfrm rot="5400000">
            <a:off x="5334000" y="3124200"/>
            <a:ext cx="304800" cy="5486400"/>
          </a:xfrm>
          <a:prstGeom prst="rightBrace">
            <a:avLst>
              <a:gd name="adj1" fmla="val 150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71" name="Text Box 11"/>
          <p:cNvSpPr txBox="1">
            <a:spLocks noChangeArrowheads="1"/>
          </p:cNvSpPr>
          <p:nvPr/>
        </p:nvSpPr>
        <p:spPr bwMode="auto">
          <a:xfrm>
            <a:off x="4038600" y="5943600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Offset within segment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E727-A858-45E7-873D-9713848642E1}" type="slidenum">
              <a:rPr lang="en-US"/>
              <a:pPr/>
              <a:t>34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Linux:</a:t>
            </a:r>
          </a:p>
          <a:p>
            <a:pPr lvl="1"/>
            <a:r>
              <a:rPr lang="en-US"/>
              <a:t>1 kernel code segment, 1 kernel data segment</a:t>
            </a:r>
          </a:p>
          <a:p>
            <a:pPr lvl="1"/>
            <a:r>
              <a:rPr lang="en-US"/>
              <a:t>1 user code segment, 1 user data segment</a:t>
            </a:r>
          </a:p>
          <a:p>
            <a:pPr lvl="1"/>
            <a:r>
              <a:rPr lang="en-US"/>
              <a:t>all of these segments are paged</a:t>
            </a:r>
          </a:p>
          <a:p>
            <a:pPr lvl="1"/>
            <a:endParaRPr lang="en-US"/>
          </a:p>
          <a:p>
            <a:r>
              <a:rPr lang="en-US"/>
              <a:t>Note:  this is a very limited/boring use of segments!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42EF-20FC-4330-941C-54276E7CD191}" type="slidenum">
              <a:rPr lang="en-US"/>
              <a:pPr/>
              <a:t>4</a:t>
            </a:fld>
            <a:endParaRPr lang="en-US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Tools of memory management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Base and limit registers</a:t>
            </a:r>
          </a:p>
          <a:p>
            <a:r>
              <a:rPr lang="en-US"/>
              <a:t>Swapping</a:t>
            </a:r>
          </a:p>
          <a:p>
            <a:r>
              <a:rPr lang="en-US"/>
              <a:t>Paging (and page tables and TLB’s)</a:t>
            </a:r>
          </a:p>
          <a:p>
            <a:r>
              <a:rPr lang="en-US"/>
              <a:t>Segmentation (and segment tables)</a:t>
            </a:r>
          </a:p>
          <a:p>
            <a:r>
              <a:rPr lang="en-US"/>
              <a:t>Page faults =&gt; page fault handling =&gt; virtual memory</a:t>
            </a:r>
          </a:p>
          <a:p>
            <a:r>
              <a:rPr lang="en-US"/>
              <a:t>The policies that govern the use of these mechanisms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19520" y="1696320"/>
              <a:ext cx="7625880" cy="1874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5920" y="1690560"/>
                <a:ext cx="7636320" cy="1886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52D4-7630-45FE-B311-8C2BD7BF0E05}" type="slidenum">
              <a:rPr lang="en-US"/>
              <a:pPr/>
              <a:t>5</a:t>
            </a:fld>
            <a:endParaRPr lang="en-U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server, desktop, laptop, tablet, and phone systems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basic abstraction that the OS provides for memory management is </a:t>
            </a:r>
            <a:r>
              <a:rPr lang="en-US" dirty="0">
                <a:solidFill>
                  <a:srgbClr val="FF0000"/>
                </a:solidFill>
              </a:rPr>
              <a:t>virtual memory</a:t>
            </a:r>
            <a:r>
              <a:rPr lang="en-US" dirty="0"/>
              <a:t> (VM)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Efficient use of hardware (real memory)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VM enables programs to execute without requiring their entire address space to be resident in physical memory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Many programs don’t need all of their code or data at once (or ever – branches they never take, or data they never read/write)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No need to allocate memory for it, OS should adjust amount allocated based on </a:t>
            </a:r>
            <a:r>
              <a:rPr lang="en-US" dirty="0">
                <a:solidFill>
                  <a:srgbClr val="FF0000"/>
                </a:solidFill>
              </a:rPr>
              <a:t>run-time</a:t>
            </a:r>
            <a:r>
              <a:rPr lang="en-US" dirty="0"/>
              <a:t> behavior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Program flexibility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Programs can execute on machines with less RAM than they “need”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On the other hand, paging is really slow, so must be minimized!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Protection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Virtual memory </a:t>
            </a:r>
            <a:r>
              <a:rPr lang="en-US" dirty="0">
                <a:solidFill>
                  <a:srgbClr val="FF0000"/>
                </a:solidFill>
              </a:rPr>
              <a:t>isolates</a:t>
            </a:r>
            <a:r>
              <a:rPr lang="en-US" dirty="0"/>
              <a:t> address spaces from each other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One process cannot name addresses visible to others; each process has its own isolated address space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60600" y="1295280"/>
              <a:ext cx="6427800" cy="4431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5560" y="1289880"/>
                <a:ext cx="6440400" cy="4440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B645-1777-4210-9B6A-6B22870B3024}" type="slidenum">
              <a:rPr lang="en-US"/>
              <a:pPr/>
              <a:t>6</a:t>
            </a:fld>
            <a:endParaRPr lang="en-US"/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VM requires hardware and OS support</a:t>
            </a:r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MMU’s, TLB’s, page tables, page fault handling, …</a:t>
            </a:r>
          </a:p>
          <a:p>
            <a:r>
              <a:rPr lang="en-US" dirty="0"/>
              <a:t>Typically accompanied by swapping, and at least limited segmentation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60560" y="1699200"/>
              <a:ext cx="6400800" cy="120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7680" y="1694880"/>
                <a:ext cx="6408720" cy="129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7C75-60C8-44CB-852B-AE78C8F94B50}" type="slidenum">
              <a:rPr lang="en-US"/>
              <a:pPr/>
              <a:t>7</a:t>
            </a:fld>
            <a:endParaRPr lang="en-US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trip down Memory Lane …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Why?</a:t>
            </a:r>
          </a:p>
          <a:p>
            <a:pPr lvl="1"/>
            <a:r>
              <a:rPr lang="en-US" sz="1800"/>
              <a:t>Because it’s instructive</a:t>
            </a:r>
          </a:p>
          <a:p>
            <a:pPr lvl="1"/>
            <a:r>
              <a:rPr lang="en-US" sz="1800"/>
              <a:t>Because embedded processors (98% or more of all processors) typically don’t have virtual memory</a:t>
            </a:r>
          </a:p>
          <a:p>
            <a:pPr lvl="1"/>
            <a:r>
              <a:rPr lang="en-US" sz="1800"/>
              <a:t>Because some aspects are pertinent to allocating portions of a virtual address space – e.g., malloc()</a:t>
            </a:r>
          </a:p>
          <a:p>
            <a:pPr lvl="1"/>
            <a:endParaRPr lang="en-US" sz="1800"/>
          </a:p>
          <a:p>
            <a:r>
              <a:rPr lang="en-US" sz="2000"/>
              <a:t>First, there was job-at-a-time batch programming</a:t>
            </a:r>
          </a:p>
          <a:p>
            <a:pPr lvl="1"/>
            <a:r>
              <a:rPr lang="en-US" sz="1800"/>
              <a:t>programs used physical addresses directly</a:t>
            </a:r>
          </a:p>
          <a:p>
            <a:pPr lvl="1"/>
            <a:r>
              <a:rPr lang="en-US" sz="1800"/>
              <a:t>OS loads job (perhaps using a relocating loader to “offset” branch addresses), runs it, unloads it</a:t>
            </a:r>
          </a:p>
          <a:p>
            <a:pPr lvl="1"/>
            <a:r>
              <a:rPr lang="en-US" sz="1800"/>
              <a:t>what if the program wouldn’t fit into memory?</a:t>
            </a:r>
          </a:p>
          <a:p>
            <a:pPr lvl="2"/>
            <a:r>
              <a:rPr lang="en-US" sz="1600"/>
              <a:t>manual overlays!</a:t>
            </a:r>
          </a:p>
          <a:p>
            <a:pPr lvl="2"/>
            <a:endParaRPr lang="en-US" sz="1600"/>
          </a:p>
          <a:p>
            <a:r>
              <a:rPr lang="en-US" sz="2000"/>
              <a:t>An embedded system may have only one program!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51400" y="1934640"/>
              <a:ext cx="8209800" cy="3680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4920" y="1927080"/>
                <a:ext cx="8225640" cy="3695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6744-7018-4B92-A01E-7860F16C6ED9}" type="slidenum">
              <a:rPr lang="en-US"/>
              <a:pPr/>
              <a:t>8</a:t>
            </a:fld>
            <a:endParaRPr lang="en-US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Swapping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save a program’s entire state (including its memory image) to disk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allows another program to be run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first program can be swapped back in and re-started right where it was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first timesharing system, MIT’s “Compatible Time Sharing System” (CTSS), was a </a:t>
            </a:r>
            <a:r>
              <a:rPr lang="en-US" dirty="0" err="1"/>
              <a:t>uni</a:t>
            </a:r>
            <a:r>
              <a:rPr lang="en-US" dirty="0"/>
              <a:t>-programmed swapping system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only one memory-resident user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upon request completion or quantum expiration, a swap took place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slow … but it worked!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94520" y="227520"/>
              <a:ext cx="7834680" cy="5830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120" y="223200"/>
                <a:ext cx="7846920" cy="5838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F102-CFAC-4AF1-BC01-8558B10CDA88}" type="slidenum">
              <a:rPr lang="en-US"/>
              <a:pPr/>
              <a:t>9</a:t>
            </a:fld>
            <a:endParaRPr lang="en-US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Then came multiprogramming</a:t>
            </a:r>
          </a:p>
          <a:p>
            <a:pPr lvl="1"/>
            <a:r>
              <a:rPr lang="en-US"/>
              <a:t>multiple processes/jobs in memory at once</a:t>
            </a:r>
          </a:p>
          <a:p>
            <a:pPr lvl="2"/>
            <a:r>
              <a:rPr lang="en-US"/>
              <a:t>to overlap I/O and computation between processes/jobs, easing the task of the application programmer</a:t>
            </a:r>
          </a:p>
          <a:p>
            <a:pPr lvl="1"/>
            <a:r>
              <a:rPr lang="en-US"/>
              <a:t>memory management requirements:</a:t>
            </a:r>
          </a:p>
          <a:p>
            <a:pPr lvl="2"/>
            <a:r>
              <a:rPr lang="en-US"/>
              <a:t>protection: restrict which addresses processes can use, so they can’t stomp on each other</a:t>
            </a:r>
          </a:p>
          <a:p>
            <a:pPr lvl="2"/>
            <a:r>
              <a:rPr lang="en-US"/>
              <a:t>fast translation: memory lookups must be fast, in spite of the protection scheme</a:t>
            </a:r>
          </a:p>
          <a:p>
            <a:pPr lvl="2"/>
            <a:r>
              <a:rPr lang="en-US"/>
              <a:t>fast context switching: when switching between jobs, updating memory hardware (protection and translation) must be quick</a:t>
            </a:r>
          </a:p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44640" y="154440"/>
              <a:ext cx="7751160" cy="4602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8880" y="149400"/>
                <a:ext cx="7762680" cy="4611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BEB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BEB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3767</TotalTime>
  <Words>2591</Words>
  <Application>Microsoft Office PowerPoint</Application>
  <PresentationFormat>On-screen Show (4:3)</PresentationFormat>
  <Paragraphs>498</Paragraphs>
  <Slides>34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ＭＳ Ｐゴシック</vt:lpstr>
      <vt:lpstr>Arial</vt:lpstr>
      <vt:lpstr>Times New Roman</vt:lpstr>
      <vt:lpstr>Blank Presentation</vt:lpstr>
      <vt:lpstr>CSE 451: Operating Systems  Winter 2022   Module 11 Memory Management</vt:lpstr>
      <vt:lpstr>Lecture schedule</vt:lpstr>
      <vt:lpstr>Goals of memory management</vt:lpstr>
      <vt:lpstr>Tools of memory management</vt:lpstr>
      <vt:lpstr>Today’s server, desktop, laptop, tablet, and phone systems</vt:lpstr>
      <vt:lpstr>VM requires hardware and OS support</vt:lpstr>
      <vt:lpstr>A trip down Memory Lane …</vt:lpstr>
      <vt:lpstr>PowerPoint Presentation</vt:lpstr>
      <vt:lpstr>PowerPoint Presentation</vt:lpstr>
      <vt:lpstr>Virtual addresses for multiprogramming</vt:lpstr>
      <vt:lpstr>PowerPoint Presentation</vt:lpstr>
      <vt:lpstr>Old technique #1: Fixed partitions</vt:lpstr>
      <vt:lpstr>Mechanics of fixed partitions</vt:lpstr>
      <vt:lpstr>Old technique #2: Variable partitions</vt:lpstr>
      <vt:lpstr>Mechanics of variable partitions</vt:lpstr>
      <vt:lpstr>Dealing with fragmentation</vt:lpstr>
      <vt:lpstr>Modern technique: Paging</vt:lpstr>
      <vt:lpstr>Life is easy …</vt:lpstr>
      <vt:lpstr>PowerPoint Presentation</vt:lpstr>
      <vt:lpstr>Address translation</vt:lpstr>
      <vt:lpstr>Paging (K-byte pages)</vt:lpstr>
      <vt:lpstr>Mechanics of address translation</vt:lpstr>
      <vt:lpstr>Example of address translation</vt:lpstr>
      <vt:lpstr>Page Table Entries – an opportunity!</vt:lpstr>
      <vt:lpstr>Page Table Entries (PTE’s)</vt:lpstr>
      <vt:lpstr>Paging advantages</vt:lpstr>
      <vt:lpstr>Paging disadvantages</vt:lpstr>
      <vt:lpstr>Segmentation (We will be back to paging soon!)</vt:lpstr>
      <vt:lpstr>What’s the point?</vt:lpstr>
      <vt:lpstr>Hardware support</vt:lpstr>
      <vt:lpstr>Segment lookups</vt:lpstr>
      <vt:lpstr>Pros and cons</vt:lpstr>
      <vt:lpstr>Combining segmentation and paging</vt:lpstr>
      <vt:lpstr>PowerPoint Presentation</vt:lpstr>
    </vt:vector>
  </TitlesOfParts>
  <Company>University of Washington Dept. Computer Science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CS451</dc:title>
  <dc:creator>Steve Gribble</dc:creator>
  <cp:lastModifiedBy>Gary Kimura</cp:lastModifiedBy>
  <cp:revision>318</cp:revision>
  <cp:lastPrinted>2022-02-03T21:54:47Z</cp:lastPrinted>
  <dcterms:created xsi:type="dcterms:W3CDTF">1998-03-30T02:45:13Z</dcterms:created>
  <dcterms:modified xsi:type="dcterms:W3CDTF">2022-02-04T20:39:51Z</dcterms:modified>
</cp:coreProperties>
</file>